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402" r:id="rId3"/>
    <p:sldId id="423" r:id="rId5"/>
    <p:sldId id="264" r:id="rId6"/>
    <p:sldId id="348" r:id="rId7"/>
    <p:sldId id="425" r:id="rId8"/>
    <p:sldId id="424" r:id="rId9"/>
    <p:sldId id="349" r:id="rId10"/>
    <p:sldId id="434" r:id="rId11"/>
    <p:sldId id="427" r:id="rId12"/>
    <p:sldId id="350" r:id="rId13"/>
    <p:sldId id="428" r:id="rId14"/>
    <p:sldId id="429" r:id="rId15"/>
    <p:sldId id="430" r:id="rId16"/>
    <p:sldId id="452" r:id="rId17"/>
    <p:sldId id="431" r:id="rId18"/>
    <p:sldId id="432" r:id="rId19"/>
    <p:sldId id="453" r:id="rId20"/>
    <p:sldId id="433" r:id="rId21"/>
    <p:sldId id="360" r:id="rId22"/>
  </p:sldIdLst>
  <p:sldSz cx="12192000" cy="6858000"/>
  <p:notesSz cx="6858000" cy="9144000"/>
  <p:embeddedFontLst>
    <p:embeddedFont>
      <p:font typeface="Agency FB" panose="020B0503020202020204" charset="0"/>
      <p:regular r:id="rId26"/>
      <p:bold r:id="rId27"/>
    </p:embeddedFont>
    <p:embeddedFont>
      <p:font typeface="方正姚体" panose="02010601030101010101" charset="-122"/>
      <p:regular r:id="rId28"/>
    </p:embeddedFont>
    <p:embeddedFont>
      <p:font typeface="柳公权柳体" panose="02000000000000000000" charset="-122"/>
      <p:regular r:id="rId29"/>
    </p:embeddedFont>
    <p:embeddedFont>
      <p:font typeface="Calibri" panose="020F0502020204030204" charset="0"/>
      <p:regular r:id="rId30"/>
      <p:bold r:id="rId31"/>
      <p:italic r:id="rId32"/>
      <p:boldItalic r:id="rId33"/>
    </p:embeddedFont>
    <p:embeddedFont>
      <p:font typeface="微软雅黑" panose="020B0503020204020204" charset="-122"/>
      <p:regular r:id="rId34"/>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loop="1">
    <p:kiosk/>
    <p:sldAll/>
  </p:showPr>
  <p:clrMru>
    <a:srgbClr val="D252A1"/>
    <a:srgbClr val="E03AE7"/>
    <a:srgbClr val="48D4E0"/>
    <a:srgbClr val="4D7CBB"/>
    <a:srgbClr val="A42C92"/>
    <a:srgbClr val="F1B64C"/>
    <a:srgbClr val="1D3069"/>
    <a:srgbClr val="0D29D7"/>
    <a:srgbClr val="2A2F67"/>
    <a:srgbClr val="5D35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font" Target="fonts/font9.fntdata"/><Relationship Id="rId33" Type="http://schemas.openxmlformats.org/officeDocument/2006/relationships/font" Target="fonts/font8.fntdata"/><Relationship Id="rId32" Type="http://schemas.openxmlformats.org/officeDocument/2006/relationships/font" Target="fonts/font7.fntdata"/><Relationship Id="rId31" Type="http://schemas.openxmlformats.org/officeDocument/2006/relationships/font" Target="fonts/font6.fntdata"/><Relationship Id="rId30" Type="http://schemas.openxmlformats.org/officeDocument/2006/relationships/font" Target="fonts/font5.fntdata"/><Relationship Id="rId3" Type="http://schemas.openxmlformats.org/officeDocument/2006/relationships/slide" Target="slides/slide1.xml"/><Relationship Id="rId29" Type="http://schemas.openxmlformats.org/officeDocument/2006/relationships/font" Target="fonts/font4.fntdata"/><Relationship Id="rId28" Type="http://schemas.openxmlformats.org/officeDocument/2006/relationships/font" Target="fonts/font3.fntdata"/><Relationship Id="rId27" Type="http://schemas.openxmlformats.org/officeDocument/2006/relationships/font" Target="fonts/font2.fntdata"/><Relationship Id="rId26" Type="http://schemas.openxmlformats.org/officeDocument/2006/relationships/font" Target="fonts/font1.fntdata"/><Relationship Id="rId25" Type="http://schemas.openxmlformats.org/officeDocument/2006/relationships/tableStyles" Target="tableStyles.xml"/><Relationship Id="rId24" Type="http://schemas.openxmlformats.org/officeDocument/2006/relationships/viewProps" Target="viewProps.xml"/><Relationship Id="rId23" Type="http://schemas.openxmlformats.org/officeDocument/2006/relationships/presProps" Target="presProps.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p:wipe/>
      </p:transition>
    </mc:Choice>
    <mc:Fallback>
      <p:transition>
        <p:wip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p:wipe/>
      </p:transition>
    </mc:Choice>
    <mc:Fallback>
      <p:transition>
        <p:wip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10.xml"/><Relationship Id="rId5" Type="http://schemas.openxmlformats.org/officeDocument/2006/relationships/slideLayout" Target="../slideLayouts/slideLayout1.xml"/><Relationship Id="rId4" Type="http://schemas.openxmlformats.org/officeDocument/2006/relationships/image" Target="../media/image11.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xml"/><Relationship Id="rId4" Type="http://schemas.openxmlformats.org/officeDocument/2006/relationships/image" Target="../media/image12.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1.xml"/><Relationship Id="rId4" Type="http://schemas.openxmlformats.org/officeDocument/2006/relationships/image" Target="../media/image13.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6" Type="http://schemas.openxmlformats.org/officeDocument/2006/relationships/notesSlide" Target="../notesSlides/notesSlide13.xml"/><Relationship Id="rId5" Type="http://schemas.openxmlformats.org/officeDocument/2006/relationships/slideLayout" Target="../slideLayouts/slideLayout1.xml"/><Relationship Id="rId4" Type="http://schemas.openxmlformats.org/officeDocument/2006/relationships/image" Target="../media/image14.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1.xml"/><Relationship Id="rId4" Type="http://schemas.openxmlformats.org/officeDocument/2006/relationships/image" Target="../media/image15.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1.xml"/><Relationship Id="rId4" Type="http://schemas.openxmlformats.org/officeDocument/2006/relationships/image" Target="../media/image16.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1.xml"/><Relationship Id="rId4" Type="http://schemas.openxmlformats.org/officeDocument/2006/relationships/image" Target="../media/image17.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1.xml"/><Relationship Id="rId4" Type="http://schemas.openxmlformats.org/officeDocument/2006/relationships/image" Target="../media/image18.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6" Type="http://schemas.openxmlformats.org/officeDocument/2006/relationships/notesSlide" Target="../notesSlides/notesSlide18.xml"/><Relationship Id="rId5" Type="http://schemas.openxmlformats.org/officeDocument/2006/relationships/slideLayout" Target="../slideLayouts/slideLayout1.xml"/><Relationship Id="rId4" Type="http://schemas.openxmlformats.org/officeDocument/2006/relationships/image" Target="../media/image19.png"/><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6" Type="http://schemas.openxmlformats.org/officeDocument/2006/relationships/notesSlide" Target="../notesSlides/notesSlide19.xml"/><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8" Type="http://schemas.openxmlformats.org/officeDocument/2006/relationships/notesSlide" Target="../notesSlides/notesSlide3.xml"/><Relationship Id="rId7" Type="http://schemas.openxmlformats.org/officeDocument/2006/relationships/slideLayout" Target="../slideLayouts/slideLayout1.xml"/><Relationship Id="rId6" Type="http://schemas.openxmlformats.org/officeDocument/2006/relationships/slide" Target="slide19.xml"/><Relationship Id="rId5" Type="http://schemas.openxmlformats.org/officeDocument/2006/relationships/slide" Target="slide4.xml"/><Relationship Id="rId4" Type="http://schemas.openxmlformats.org/officeDocument/2006/relationships/slide" Target="slide9.xml"/><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notesSlide" Target="../notesSlides/notesSlide4.xml"/><Relationship Id="rId7" Type="http://schemas.openxmlformats.org/officeDocument/2006/relationships/slideLayout" Target="../slideLayouts/slideLayout1.xml"/><Relationship Id="rId6" Type="http://schemas.openxmlformats.org/officeDocument/2006/relationships/slide" Target="slide7.xml"/><Relationship Id="rId5" Type="http://schemas.openxmlformats.org/officeDocument/2006/relationships/image" Target="../media/image9.png"/><Relationship Id="rId4" Type="http://schemas.openxmlformats.org/officeDocument/2006/relationships/slide" Target="slide5.xml"/><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image" Target="../media/image10.png"/><Relationship Id="rId3"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1.xml"/><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7" Type="http://schemas.openxmlformats.org/officeDocument/2006/relationships/notesSlide" Target="../notesSlides/notesSlide9.xml"/><Relationship Id="rId6"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27" name="图片 26" descr="color element-09"/>
          <p:cNvPicPr>
            <a:picLocks noChangeAspect="1"/>
          </p:cNvPicPr>
          <p:nvPr/>
        </p:nvPicPr>
        <p:blipFill>
          <a:blip r:embed="rId2"/>
          <a:stretch>
            <a:fillRect/>
          </a:stretch>
        </p:blipFill>
        <p:spPr>
          <a:xfrm rot="5400000" flipH="1">
            <a:off x="10391775" y="2153920"/>
            <a:ext cx="1956435" cy="1722755"/>
          </a:xfrm>
          <a:prstGeom prst="rect">
            <a:avLst/>
          </a:prstGeom>
        </p:spPr>
      </p:pic>
      <p:pic>
        <p:nvPicPr>
          <p:cNvPr id="25" name="图片 24" descr="color element-09"/>
          <p:cNvPicPr>
            <a:picLocks noChangeAspect="1"/>
          </p:cNvPicPr>
          <p:nvPr/>
        </p:nvPicPr>
        <p:blipFill>
          <a:blip r:embed="rId2"/>
          <a:stretch>
            <a:fillRect/>
          </a:stretch>
        </p:blipFill>
        <p:spPr>
          <a:xfrm rot="16200000">
            <a:off x="-161925" y="2153920"/>
            <a:ext cx="1956435" cy="1722755"/>
          </a:xfrm>
          <a:prstGeom prst="rect">
            <a:avLst/>
          </a:prstGeom>
        </p:spPr>
      </p:pic>
      <p:pic>
        <p:nvPicPr>
          <p:cNvPr id="5" name="图片 4" descr="资源-2beijing2"/>
          <p:cNvPicPr>
            <a:picLocks noChangeAspect="1"/>
          </p:cNvPicPr>
          <p:nvPr/>
        </p:nvPicPr>
        <p:blipFill>
          <a:blip r:embed="rId1"/>
          <a:srcRect t="9276" b="10790"/>
          <a:stretch>
            <a:fillRect/>
          </a:stretch>
        </p:blipFill>
        <p:spPr>
          <a:xfrm flipH="1">
            <a:off x="387350" y="296545"/>
            <a:ext cx="11390630" cy="6162040"/>
          </a:xfrm>
          <a:prstGeom prst="rect">
            <a:avLst/>
          </a:prstGeom>
          <a:ln>
            <a:solidFill>
              <a:schemeClr val="bg1"/>
            </a:solidFill>
          </a:ln>
        </p:spPr>
      </p:pic>
      <p:pic>
        <p:nvPicPr>
          <p:cNvPr id="24" name="图片 23" descr="C:\Users\Administrator\Desktop\2222222.png2222222"/>
          <p:cNvPicPr>
            <a:picLocks noChangeAspect="1"/>
          </p:cNvPicPr>
          <p:nvPr/>
        </p:nvPicPr>
        <p:blipFill>
          <a:blip r:embed="rId3"/>
          <a:srcRect/>
          <a:stretch>
            <a:fillRect/>
          </a:stretch>
        </p:blipFill>
        <p:spPr>
          <a:xfrm>
            <a:off x="138430" y="335280"/>
            <a:ext cx="11866880" cy="6939280"/>
          </a:xfrm>
          <a:prstGeom prst="rect">
            <a:avLst/>
          </a:prstGeom>
        </p:spPr>
      </p:pic>
      <p:sp>
        <p:nvSpPr>
          <p:cNvPr id="33" name="矩形 32"/>
          <p:cNvSpPr/>
          <p:nvPr/>
        </p:nvSpPr>
        <p:spPr>
          <a:xfrm>
            <a:off x="-1330960" y="-1198245"/>
            <a:ext cx="14608810" cy="7906385"/>
          </a:xfrm>
          <a:prstGeom prst="rect">
            <a:avLst/>
          </a:prstGeom>
          <a:blipFill rotWithShape="1">
            <a:blip r:embed="rId4">
              <a:alphaModFix amt="52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34" name="图片 33" descr="BOOM良品素材 (54)"/>
          <p:cNvPicPr>
            <a:picLocks noChangeAspect="1"/>
          </p:cNvPicPr>
          <p:nvPr/>
        </p:nvPicPr>
        <p:blipFill>
          <a:blip r:embed="rId5"/>
          <a:srcRect t="7869" r="18188" b="9545"/>
          <a:stretch>
            <a:fillRect/>
          </a:stretch>
        </p:blipFill>
        <p:spPr>
          <a:xfrm rot="21300000">
            <a:off x="3736975" y="-323850"/>
            <a:ext cx="8228965" cy="5537835"/>
          </a:xfrm>
          <a:prstGeom prst="rect">
            <a:avLst/>
          </a:prstGeom>
        </p:spPr>
      </p:pic>
      <p:sp>
        <p:nvSpPr>
          <p:cNvPr id="10" name="文本框 9"/>
          <p:cNvSpPr txBox="1"/>
          <p:nvPr/>
        </p:nvSpPr>
        <p:spPr>
          <a:xfrm>
            <a:off x="2406015" y="2234565"/>
            <a:ext cx="7134860" cy="2122805"/>
          </a:xfrm>
          <a:prstGeom prst="rect">
            <a:avLst/>
          </a:prstGeom>
          <a:noFill/>
        </p:spPr>
        <p:txBody>
          <a:bodyPr wrap="square" rtlCol="0">
            <a:spAutoFit/>
          </a:bodyPr>
          <a:p>
            <a:pPr algn="ctr"/>
            <a:r>
              <a:rPr lang="zh-CN" altLang="en-US" sz="6600">
                <a:gradFill>
                  <a:gsLst>
                    <a:gs pos="0">
                      <a:srgbClr val="5D357F"/>
                    </a:gs>
                    <a:gs pos="100000">
                      <a:srgbClr val="D252A1"/>
                    </a:gs>
                  </a:gsLst>
                  <a:lin ang="15540000" scaled="0"/>
                </a:gradFill>
                <a:latin typeface="Agency FB" panose="020B0503020202020204" charset="0"/>
                <a:ea typeface="+mj-ea"/>
                <a:cs typeface="Agency FB" panose="020B0503020202020204" charset="0"/>
              </a:rPr>
              <a:t>基于分布式互联网爬虫爬取免费简历</a:t>
            </a:r>
            <a:endParaRPr lang="zh-CN" altLang="en-US" sz="66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sp>
        <p:nvSpPr>
          <p:cNvPr id="7" name="文本框 6"/>
          <p:cNvSpPr txBox="1"/>
          <p:nvPr/>
        </p:nvSpPr>
        <p:spPr>
          <a:xfrm>
            <a:off x="4194175" y="3547745"/>
            <a:ext cx="3596005" cy="306705"/>
          </a:xfrm>
          <a:prstGeom prst="rect">
            <a:avLst/>
          </a:prstGeom>
          <a:noFill/>
        </p:spPr>
        <p:txBody>
          <a:bodyPr wrap="square" rtlCol="0">
            <a:spAutoFit/>
          </a:bodyPr>
          <a:p>
            <a:pPr algn="dist"/>
            <a:r>
              <a:rPr lang="en-US" altLang="zh-CN" sz="1400">
                <a:gradFill>
                  <a:gsLst>
                    <a:gs pos="0">
                      <a:srgbClr val="5D357F"/>
                    </a:gs>
                    <a:gs pos="100000">
                      <a:srgbClr val="D252A1"/>
                    </a:gs>
                  </a:gsLst>
                  <a:lin ang="15540000" scaled="0"/>
                </a:gradFill>
                <a:latin typeface="Agency FB" panose="020B0503020202020204" charset="0"/>
                <a:ea typeface="+mj-ea"/>
                <a:cs typeface="Agency FB" panose="020B0503020202020204" charset="0"/>
              </a:rPr>
              <a:t>You  Dream    for foture</a:t>
            </a:r>
            <a:endParaRPr lang="en-US" altLang="zh-CN" sz="14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sp>
        <p:nvSpPr>
          <p:cNvPr id="2" name="文本框 1"/>
          <p:cNvSpPr txBox="1"/>
          <p:nvPr/>
        </p:nvSpPr>
        <p:spPr>
          <a:xfrm>
            <a:off x="5740400" y="2487295"/>
            <a:ext cx="605155" cy="2214880"/>
          </a:xfrm>
          <a:prstGeom prst="rect">
            <a:avLst/>
          </a:prstGeom>
          <a:noFill/>
        </p:spPr>
        <p:txBody>
          <a:bodyPr wrap="square" rtlCol="0">
            <a:spAutoFit/>
          </a:bodyPr>
          <a:p>
            <a:pPr algn="dist"/>
            <a:r>
              <a:rPr lang="en-US" altLang="zh-CN" sz="13800">
                <a:gradFill>
                  <a:gsLst>
                    <a:gs pos="0">
                      <a:srgbClr val="5D357F"/>
                    </a:gs>
                    <a:gs pos="100000">
                      <a:srgbClr val="D252A1"/>
                    </a:gs>
                  </a:gsLst>
                  <a:lin ang="15540000" scaled="0"/>
                </a:gradFill>
                <a:latin typeface="Agency FB" panose="020B0503020202020204" charset="0"/>
                <a:ea typeface="+mj-ea"/>
                <a:cs typeface="Agency FB" panose="020B0503020202020204" charset="0"/>
              </a:rPr>
              <a:t>·</a:t>
            </a:r>
            <a:endParaRPr lang="en-US" altLang="zh-CN" sz="138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cxnSp>
        <p:nvCxnSpPr>
          <p:cNvPr id="14" name="肘形连接符 13"/>
          <p:cNvCxnSpPr>
            <a:stCxn id="13" idx="1"/>
          </p:cNvCxnSpPr>
          <p:nvPr/>
        </p:nvCxnSpPr>
        <p:spPr>
          <a:xfrm rot="10800000" flipH="1" flipV="1">
            <a:off x="2508250" y="2815590"/>
            <a:ext cx="1146175" cy="891540"/>
          </a:xfrm>
          <a:prstGeom prst="bentConnector3">
            <a:avLst>
              <a:gd name="adj1" fmla="val -20776"/>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肘形连接符 16"/>
          <p:cNvCxnSpPr>
            <a:stCxn id="13" idx="3"/>
          </p:cNvCxnSpPr>
          <p:nvPr/>
        </p:nvCxnSpPr>
        <p:spPr>
          <a:xfrm flipH="1">
            <a:off x="8302625" y="2815590"/>
            <a:ext cx="1302385" cy="891540"/>
          </a:xfrm>
          <a:prstGeom prst="bentConnector3">
            <a:avLst>
              <a:gd name="adj1" fmla="val -18284"/>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肘形连接符 18"/>
          <p:cNvCxnSpPr/>
          <p:nvPr/>
        </p:nvCxnSpPr>
        <p:spPr>
          <a:xfrm rot="10800000" flipH="1" flipV="1">
            <a:off x="2482215" y="2790190"/>
            <a:ext cx="1146175" cy="891540"/>
          </a:xfrm>
          <a:prstGeom prst="bentConnector3">
            <a:avLst>
              <a:gd name="adj1" fmla="val -20776"/>
            </a:avLst>
          </a:prstGeom>
          <a:ln>
            <a:solidFill>
              <a:srgbClr val="D252A1"/>
            </a:solidFill>
          </a:ln>
        </p:spPr>
        <p:style>
          <a:lnRef idx="1">
            <a:schemeClr val="accent1"/>
          </a:lnRef>
          <a:fillRef idx="0">
            <a:schemeClr val="accent1"/>
          </a:fillRef>
          <a:effectRef idx="0">
            <a:schemeClr val="accent1"/>
          </a:effectRef>
          <a:fontRef idx="minor">
            <a:schemeClr val="tx1"/>
          </a:fontRef>
        </p:style>
      </p:cxnSp>
      <p:cxnSp>
        <p:nvCxnSpPr>
          <p:cNvPr id="28" name="肘形连接符 27"/>
          <p:cNvCxnSpPr/>
          <p:nvPr/>
        </p:nvCxnSpPr>
        <p:spPr>
          <a:xfrm rot="10800000" flipV="1">
            <a:off x="8438515" y="2790190"/>
            <a:ext cx="1146175" cy="891540"/>
          </a:xfrm>
          <a:prstGeom prst="bentConnector3">
            <a:avLst>
              <a:gd name="adj1" fmla="val -20776"/>
            </a:avLst>
          </a:prstGeom>
          <a:ln>
            <a:solidFill>
              <a:srgbClr val="D252A1"/>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5715000" y="2494280"/>
            <a:ext cx="605155" cy="2214880"/>
          </a:xfrm>
          <a:prstGeom prst="rect">
            <a:avLst/>
          </a:prstGeom>
          <a:noFill/>
        </p:spPr>
        <p:txBody>
          <a:bodyPr wrap="square" rtlCol="0">
            <a:spAutoFit/>
          </a:bodyPr>
          <a:p>
            <a:pPr algn="dist"/>
            <a:r>
              <a:rPr lang="en-US" altLang="zh-CN" sz="13800">
                <a:solidFill>
                  <a:srgbClr val="48D4E0"/>
                </a:solidFill>
                <a:latin typeface="Agency FB" panose="020B0503020202020204" charset="0"/>
                <a:ea typeface="+mj-ea"/>
                <a:cs typeface="Agency FB" panose="020B0503020202020204" charset="0"/>
              </a:rPr>
              <a:t>·</a:t>
            </a:r>
            <a:endParaRPr lang="en-US" altLang="zh-CN" sz="13800">
              <a:solidFill>
                <a:srgbClr val="48D4E0"/>
              </a:solidFill>
              <a:latin typeface="Agency FB" panose="020B0503020202020204" charset="0"/>
              <a:ea typeface="+mj-ea"/>
              <a:cs typeface="Agency FB" panose="020B0503020202020204" charset="0"/>
            </a:endParaRPr>
          </a:p>
        </p:txBody>
      </p:sp>
      <p:sp>
        <p:nvSpPr>
          <p:cNvPr id="39" name="文本框 38"/>
          <p:cNvSpPr txBox="1"/>
          <p:nvPr/>
        </p:nvSpPr>
        <p:spPr>
          <a:xfrm>
            <a:off x="2425065" y="2315845"/>
            <a:ext cx="7096760" cy="2122805"/>
          </a:xfrm>
          <a:prstGeom prst="rect">
            <a:avLst/>
          </a:prstGeom>
          <a:noFill/>
        </p:spPr>
        <p:txBody>
          <a:bodyPr wrap="square" rtlCol="0">
            <a:spAutoFit/>
          </a:bodyPr>
          <a:p>
            <a:pPr algn="ctr"/>
            <a:r>
              <a:rPr lang="zh-CN" altLang="en-US" sz="6600">
                <a:solidFill>
                  <a:schemeClr val="bg1"/>
                </a:solidFill>
                <a:latin typeface="Agency FB" panose="020B0503020202020204" charset="0"/>
                <a:ea typeface="+mj-ea"/>
                <a:cs typeface="Agency FB" panose="020B0503020202020204" charset="0"/>
              </a:rPr>
              <a:t>基于互联网的</a:t>
            </a:r>
            <a:r>
              <a:rPr lang="en-US" altLang="zh-CN" sz="6600">
                <a:solidFill>
                  <a:schemeClr val="bg1"/>
                </a:solidFill>
                <a:latin typeface="Agency FB" panose="020B0503020202020204" charset="0"/>
                <a:ea typeface="+mj-ea"/>
                <a:cs typeface="Agency FB" panose="020B0503020202020204" charset="0"/>
              </a:rPr>
              <a:t>JAVA</a:t>
            </a:r>
            <a:r>
              <a:rPr lang="zh-CN" altLang="en-US" sz="6600">
                <a:solidFill>
                  <a:schemeClr val="bg1"/>
                </a:solidFill>
                <a:latin typeface="Agency FB" panose="020B0503020202020204" charset="0"/>
                <a:ea typeface="+mj-ea"/>
                <a:cs typeface="Agency FB" panose="020B0503020202020204" charset="0"/>
              </a:rPr>
              <a:t>爬虫爬取免费简历</a:t>
            </a:r>
            <a:endParaRPr lang="zh-CN" altLang="en-US" sz="6600">
              <a:solidFill>
                <a:schemeClr val="bg1"/>
              </a:solidFill>
              <a:latin typeface="Agency FB" panose="020B0503020202020204" charset="0"/>
              <a:ea typeface="+mj-ea"/>
              <a:cs typeface="Agency FB" panose="020B0503020202020204" charset="0"/>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par>
                          <p:cTn id="8" fill="hold">
                            <p:stCondLst>
                              <p:cond delay="500"/>
                            </p:stCondLst>
                            <p:childTnLst>
                              <p:par>
                                <p:cTn id="9" presetID="9" presetClass="entr" presetSubtype="0" fill="hold" grpId="0" nodeType="afterEffect">
                                  <p:stCondLst>
                                    <p:cond delay="0"/>
                                  </p:stCondLst>
                                  <p:childTnLst>
                                    <p:set>
                                      <p:cBhvr>
                                        <p:cTn id="10" dur="1" fill="hold">
                                          <p:stCondLst>
                                            <p:cond delay="0"/>
                                          </p:stCondLst>
                                        </p:cTn>
                                        <p:tgtEl>
                                          <p:spTgt spid="39"/>
                                        </p:tgtEl>
                                        <p:attrNameLst>
                                          <p:attrName>style.visibility</p:attrName>
                                        </p:attrNameLst>
                                      </p:cBhvr>
                                      <p:to>
                                        <p:strVal val="visible"/>
                                      </p:to>
                                    </p:set>
                                    <p:animEffect transition="in" filter="dissolve">
                                      <p:cBhvr>
                                        <p:cTn id="11" dur="500"/>
                                        <p:tgtEl>
                                          <p:spTgt spid="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9"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4" name="矩形 23"/>
          <p:cNvSpPr/>
          <p:nvPr/>
        </p:nvSpPr>
        <p:spPr>
          <a:xfrm>
            <a:off x="-1683385" y="685165"/>
            <a:ext cx="14608810" cy="7906385"/>
          </a:xfrm>
          <a:prstGeom prst="rect">
            <a:avLst/>
          </a:prstGeom>
          <a:blipFill rotWithShape="1">
            <a:blip r:embed="rId2">
              <a:alphaModFix amt="19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346440" y="-5715"/>
            <a:ext cx="3860165"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8" name="组合 37"/>
          <p:cNvGrpSpPr/>
          <p:nvPr/>
        </p:nvGrpSpPr>
        <p:grpSpPr>
          <a:xfrm>
            <a:off x="8843010" y="979170"/>
            <a:ext cx="2865755" cy="5247005"/>
            <a:chOff x="13926" y="1542"/>
            <a:chExt cx="4513" cy="8263"/>
          </a:xfrm>
        </p:grpSpPr>
        <p:sp>
          <p:nvSpPr>
            <p:cNvPr id="6" name="文本框 5"/>
            <p:cNvSpPr txBox="1"/>
            <p:nvPr/>
          </p:nvSpPr>
          <p:spPr>
            <a:xfrm>
              <a:off x="16408" y="7917"/>
              <a:ext cx="1864" cy="1888"/>
            </a:xfrm>
            <a:prstGeom prst="rect">
              <a:avLst/>
            </a:prstGeom>
            <a:noFill/>
          </p:spPr>
          <p:txBody>
            <a:bodyPr wrap="square" rtlCol="0">
              <a:spAutoFit/>
            </a:bodyPr>
            <a:p>
              <a:r>
                <a:rPr lang="en-US" altLang="zh-CN" sz="3600">
                  <a:solidFill>
                    <a:schemeClr val="bg1"/>
                  </a:solidFill>
                  <a:latin typeface="Agency FB" panose="020B0503020202020204" charset="0"/>
                  <a:ea typeface="+mj-ea"/>
                  <a:cs typeface="Agency FB" panose="020B0503020202020204" charset="0"/>
                </a:rPr>
                <a:t>STAR SPACE</a:t>
              </a:r>
              <a:endParaRPr lang="en-US" altLang="zh-CN" sz="3600">
                <a:solidFill>
                  <a:schemeClr val="bg1"/>
                </a:solidFill>
                <a:latin typeface="Agency FB" panose="020B0503020202020204" charset="0"/>
                <a:ea typeface="+mj-ea"/>
                <a:cs typeface="Agency FB" panose="020B0503020202020204" charset="0"/>
              </a:endParaRPr>
            </a:p>
          </p:txBody>
        </p:sp>
        <p:sp>
          <p:nvSpPr>
            <p:cNvPr id="19" name="TextBox 9"/>
            <p:cNvSpPr txBox="1"/>
            <p:nvPr/>
          </p:nvSpPr>
          <p:spPr>
            <a:xfrm>
              <a:off x="14074" y="4084"/>
              <a:ext cx="3908" cy="4447"/>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70000"/>
                </a:lnSpc>
              </a:pPr>
              <a:r>
                <a:rPr lang="zh-CN" altLang="en-US" sz="1800" dirty="0" err="1">
                  <a:solidFill>
                    <a:schemeClr val="tx1"/>
                  </a:solidFill>
                </a:rPr>
                <a:t>爬取数据可以保证项目数据的实效性和准确性采用</a:t>
              </a:r>
              <a:r>
                <a:rPr lang="en-US" altLang="zh-CN" sz="1800" dirty="0" err="1">
                  <a:solidFill>
                    <a:schemeClr val="tx1"/>
                  </a:solidFill>
                </a:rPr>
                <a:t>httpclient</a:t>
              </a:r>
              <a:r>
                <a:rPr lang="zh-CN" altLang="en-US" sz="1800" dirty="0" err="1">
                  <a:solidFill>
                    <a:schemeClr val="tx1"/>
                  </a:solidFill>
                </a:rPr>
                <a:t>进行数据爬取</a:t>
              </a:r>
              <a:r>
                <a:rPr lang="en-US" altLang="zh-CN" sz="1800" dirty="0" err="1">
                  <a:solidFill>
                    <a:schemeClr val="tx1"/>
                  </a:solidFill>
                </a:rPr>
                <a:t>,jsoup</a:t>
              </a:r>
              <a:r>
                <a:rPr lang="zh-CN" altLang="en-US" sz="1800" dirty="0" err="1">
                  <a:solidFill>
                    <a:schemeClr val="tx1"/>
                  </a:solidFill>
                </a:rPr>
                <a:t>进行数据解析</a:t>
              </a:r>
              <a:r>
                <a:rPr lang="en-US" altLang="zh-CN" sz="1800" dirty="0" err="1">
                  <a:solidFill>
                    <a:schemeClr val="tx1"/>
                  </a:solidFill>
                </a:rPr>
                <a:t>,CachedThreadPool</a:t>
              </a:r>
              <a:r>
                <a:rPr lang="zh-CN" altLang="en-US" sz="1800" dirty="0" err="1">
                  <a:solidFill>
                    <a:schemeClr val="tx1"/>
                  </a:solidFill>
                </a:rPr>
                <a:t>多线程爬取</a:t>
              </a:r>
              <a:endParaRPr lang="zh-CN" altLang="en-US" sz="1800" dirty="0" err="1">
                <a:solidFill>
                  <a:schemeClr val="tx1"/>
                </a:solidFill>
                <a:sym typeface="+mn-ea"/>
              </a:endParaRPr>
            </a:p>
          </p:txBody>
        </p:sp>
        <p:sp>
          <p:nvSpPr>
            <p:cNvPr id="25" name="文本框 24"/>
            <p:cNvSpPr txBox="1"/>
            <p:nvPr/>
          </p:nvSpPr>
          <p:spPr>
            <a:xfrm>
              <a:off x="13926" y="1542"/>
              <a:ext cx="4513" cy="1113"/>
            </a:xfrm>
            <a:prstGeom prst="rect">
              <a:avLst/>
            </a:prstGeom>
            <a:noFill/>
          </p:spPr>
          <p:txBody>
            <a:bodyPr wrap="square" rtlCol="0">
              <a:spAutoFit/>
            </a:bodyPr>
            <a:p>
              <a:pPr algn="dist"/>
              <a:r>
                <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rPr>
                <a:t>数据爬取</a:t>
              </a:r>
              <a:endPar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grpSp>
      <p:pic>
        <p:nvPicPr>
          <p:cNvPr id="2" name="图片 1" descr="color element-09"/>
          <p:cNvPicPr>
            <a:picLocks noChangeAspect="1"/>
          </p:cNvPicPr>
          <p:nvPr/>
        </p:nvPicPr>
        <p:blipFill>
          <a:blip r:embed="rId3"/>
          <a:stretch>
            <a:fillRect/>
          </a:stretch>
        </p:blipFill>
        <p:spPr>
          <a:xfrm rot="5400000" flipH="1">
            <a:off x="7466330" y="815975"/>
            <a:ext cx="935355" cy="823595"/>
          </a:xfrm>
          <a:prstGeom prst="rect">
            <a:avLst/>
          </a:prstGeom>
        </p:spPr>
      </p:pic>
      <p:pic>
        <p:nvPicPr>
          <p:cNvPr id="28" name="图片 27" descr="`9E[E]VQ{UZ801(J[~E@0)V"/>
          <p:cNvPicPr>
            <a:picLocks noChangeAspect="1"/>
          </p:cNvPicPr>
          <p:nvPr/>
        </p:nvPicPr>
        <p:blipFill>
          <a:blip r:embed="rId4"/>
          <a:stretch>
            <a:fillRect/>
          </a:stretch>
        </p:blipFill>
        <p:spPr>
          <a:xfrm>
            <a:off x="0" y="585470"/>
            <a:ext cx="8229600" cy="5701030"/>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blinds(horizontal)">
                                      <p:cBhvr>
                                        <p:cTn id="7" dur="500"/>
                                        <p:tgtEl>
                                          <p:spTgt spid="28"/>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outHorizontal)">
                                      <p:cBhvr>
                                        <p:cTn id="1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4" name="矩形 23"/>
          <p:cNvSpPr/>
          <p:nvPr/>
        </p:nvSpPr>
        <p:spPr>
          <a:xfrm>
            <a:off x="-1683385" y="685165"/>
            <a:ext cx="14608810" cy="7906385"/>
          </a:xfrm>
          <a:prstGeom prst="rect">
            <a:avLst/>
          </a:prstGeom>
          <a:blipFill rotWithShape="1">
            <a:blip r:embed="rId2">
              <a:alphaModFix amt="19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346440" y="-5715"/>
            <a:ext cx="3860165"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8" name="组合 37"/>
          <p:cNvGrpSpPr/>
          <p:nvPr/>
        </p:nvGrpSpPr>
        <p:grpSpPr>
          <a:xfrm>
            <a:off x="8866505" y="988695"/>
            <a:ext cx="2865755" cy="5237480"/>
            <a:chOff x="13963" y="1557"/>
            <a:chExt cx="4513" cy="8248"/>
          </a:xfrm>
        </p:grpSpPr>
        <p:sp>
          <p:nvSpPr>
            <p:cNvPr id="6" name="文本框 5"/>
            <p:cNvSpPr txBox="1"/>
            <p:nvPr/>
          </p:nvSpPr>
          <p:spPr>
            <a:xfrm>
              <a:off x="16408" y="7917"/>
              <a:ext cx="1864" cy="1888"/>
            </a:xfrm>
            <a:prstGeom prst="rect">
              <a:avLst/>
            </a:prstGeom>
            <a:noFill/>
          </p:spPr>
          <p:txBody>
            <a:bodyPr wrap="square" rtlCol="0">
              <a:spAutoFit/>
            </a:bodyPr>
            <a:p>
              <a:r>
                <a:rPr lang="en-US" altLang="zh-CN" sz="3600">
                  <a:solidFill>
                    <a:schemeClr val="bg1"/>
                  </a:solidFill>
                  <a:latin typeface="Agency FB" panose="020B0503020202020204" charset="0"/>
                  <a:ea typeface="+mj-ea"/>
                  <a:cs typeface="Agency FB" panose="020B0503020202020204" charset="0"/>
                </a:rPr>
                <a:t>STAR SPACE</a:t>
              </a:r>
              <a:endParaRPr lang="en-US" altLang="zh-CN" sz="3600">
                <a:solidFill>
                  <a:schemeClr val="bg1"/>
                </a:solidFill>
                <a:latin typeface="Agency FB" panose="020B0503020202020204" charset="0"/>
                <a:ea typeface="+mj-ea"/>
                <a:cs typeface="Agency FB" panose="020B0503020202020204" charset="0"/>
              </a:endParaRPr>
            </a:p>
          </p:txBody>
        </p:sp>
        <p:sp>
          <p:nvSpPr>
            <p:cNvPr id="19" name="TextBox 9"/>
            <p:cNvSpPr txBox="1"/>
            <p:nvPr/>
          </p:nvSpPr>
          <p:spPr>
            <a:xfrm>
              <a:off x="14265" y="3629"/>
              <a:ext cx="3908" cy="5188"/>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70000"/>
                </a:lnSpc>
              </a:pPr>
              <a:r>
                <a:rPr lang="en-US" altLang="zh-CN" sz="1800" dirty="0">
                  <a:solidFill>
                    <a:schemeClr val="tx1"/>
                  </a:solidFill>
                  <a:sym typeface="+mn-ea"/>
                </a:rPr>
                <a:t>     </a:t>
              </a:r>
              <a:r>
                <a:rPr lang="zh-CN" altLang="en-US" sz="1800" dirty="0">
                  <a:solidFill>
                    <a:schemeClr val="tx1"/>
                  </a:solidFill>
                  <a:sym typeface="+mn-ea"/>
                </a:rPr>
                <a:t>数据库的设计采用了</a:t>
              </a:r>
              <a:r>
                <a:rPr lang="en-US" altLang="zh-CN" sz="1800" dirty="0">
                  <a:solidFill>
                    <a:schemeClr val="tx1"/>
                  </a:solidFill>
                  <a:sym typeface="+mn-ea"/>
                </a:rPr>
                <a:t>MySQL</a:t>
              </a:r>
              <a:r>
                <a:rPr lang="zh-CN" altLang="en-US" sz="1800" dirty="0">
                  <a:solidFill>
                    <a:schemeClr val="tx1"/>
                  </a:solidFill>
                  <a:sym typeface="+mn-ea"/>
                </a:rPr>
                <a:t>、</a:t>
              </a:r>
              <a:r>
                <a:rPr lang="en-US" altLang="zh-CN" sz="1800" dirty="0">
                  <a:solidFill>
                    <a:schemeClr val="tx1"/>
                  </a:solidFill>
                  <a:sym typeface="+mn-ea"/>
                </a:rPr>
                <a:t>ES</a:t>
              </a:r>
              <a:r>
                <a:rPr lang="zh-CN" altLang="en-US" sz="1800" dirty="0">
                  <a:solidFill>
                    <a:schemeClr val="tx1"/>
                  </a:solidFill>
                  <a:sym typeface="+mn-ea"/>
                </a:rPr>
                <a:t>的技术。</a:t>
              </a:r>
              <a:endParaRPr lang="zh-CN" altLang="en-US" sz="1800" dirty="0">
                <a:solidFill>
                  <a:schemeClr val="tx1"/>
                </a:solidFill>
                <a:sym typeface="+mn-ea"/>
              </a:endParaRPr>
            </a:p>
            <a:p>
              <a:pPr algn="l">
                <a:lnSpc>
                  <a:spcPct val="170000"/>
                </a:lnSpc>
              </a:pPr>
              <a:r>
                <a:rPr lang="en-US" altLang="zh-CN" sz="1800" dirty="0">
                  <a:solidFill>
                    <a:schemeClr val="tx1"/>
                  </a:solidFill>
                  <a:sym typeface="+mn-ea"/>
                </a:rPr>
                <a:t>     MySQL</a:t>
              </a:r>
              <a:r>
                <a:rPr lang="zh-CN" altLang="en-US" sz="1800" dirty="0">
                  <a:solidFill>
                    <a:schemeClr val="tx1"/>
                  </a:solidFill>
                  <a:sym typeface="+mn-ea"/>
                </a:rPr>
                <a:t>数据库的体积小、速度快。</a:t>
              </a:r>
              <a:endParaRPr lang="zh-CN" altLang="en-US" sz="1800" dirty="0">
                <a:solidFill>
                  <a:schemeClr val="tx1"/>
                </a:solidFill>
                <a:sym typeface="+mn-ea"/>
              </a:endParaRPr>
            </a:p>
            <a:p>
              <a:pPr algn="l">
                <a:lnSpc>
                  <a:spcPct val="170000"/>
                </a:lnSpc>
              </a:pPr>
              <a:r>
                <a:rPr lang="en-US" altLang="zh-CN" sz="1800" dirty="0">
                  <a:solidFill>
                    <a:schemeClr val="tx1"/>
                  </a:solidFill>
                  <a:sym typeface="+mn-ea"/>
                </a:rPr>
                <a:t>     ES</a:t>
              </a:r>
              <a:r>
                <a:rPr lang="zh-CN" altLang="en-US" sz="1800" dirty="0">
                  <a:solidFill>
                    <a:schemeClr val="tx1"/>
                  </a:solidFill>
                  <a:sym typeface="+mn-ea"/>
                </a:rPr>
                <a:t>可以实时的存储、检索数据，部署简单，扩展性良好。</a:t>
              </a:r>
              <a:endParaRPr lang="zh-CN" altLang="en-US" sz="1800" dirty="0">
                <a:solidFill>
                  <a:schemeClr val="tx1"/>
                </a:solidFill>
                <a:sym typeface="+mn-ea"/>
              </a:endParaRPr>
            </a:p>
          </p:txBody>
        </p:sp>
        <p:sp>
          <p:nvSpPr>
            <p:cNvPr id="25" name="文本框 24"/>
            <p:cNvSpPr txBox="1"/>
            <p:nvPr/>
          </p:nvSpPr>
          <p:spPr>
            <a:xfrm>
              <a:off x="13963" y="1557"/>
              <a:ext cx="4513" cy="1113"/>
            </a:xfrm>
            <a:prstGeom prst="rect">
              <a:avLst/>
            </a:prstGeom>
            <a:noFill/>
          </p:spPr>
          <p:txBody>
            <a:bodyPr wrap="square" rtlCol="0">
              <a:spAutoFit/>
            </a:bodyPr>
            <a:p>
              <a:pPr algn="dist"/>
              <a:r>
                <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rPr>
                <a:t>数据存储</a:t>
              </a:r>
              <a:endPar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grpSp>
      <p:pic>
        <p:nvPicPr>
          <p:cNvPr id="2" name="图片 1" descr="color element-09"/>
          <p:cNvPicPr>
            <a:picLocks noChangeAspect="1"/>
          </p:cNvPicPr>
          <p:nvPr/>
        </p:nvPicPr>
        <p:blipFill>
          <a:blip r:embed="rId3"/>
          <a:stretch>
            <a:fillRect/>
          </a:stretch>
        </p:blipFill>
        <p:spPr>
          <a:xfrm rot="5400000" flipH="1">
            <a:off x="7466330" y="815975"/>
            <a:ext cx="935355" cy="823595"/>
          </a:xfrm>
          <a:prstGeom prst="rect">
            <a:avLst/>
          </a:prstGeom>
        </p:spPr>
      </p:pic>
      <p:pic>
        <p:nvPicPr>
          <p:cNvPr id="3" name="图片 2" descr="DHMTPQPOYT@$`_5]9SABX{F"/>
          <p:cNvPicPr>
            <a:picLocks noChangeAspect="1"/>
          </p:cNvPicPr>
          <p:nvPr/>
        </p:nvPicPr>
        <p:blipFill>
          <a:blip r:embed="rId4"/>
          <a:stretch>
            <a:fillRect/>
          </a:stretch>
        </p:blipFill>
        <p:spPr>
          <a:xfrm>
            <a:off x="1102360" y="1419860"/>
            <a:ext cx="6419215" cy="3729355"/>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outHorizontal)">
                                      <p:cBhvr>
                                        <p:cTn id="1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4" name="矩形 23"/>
          <p:cNvSpPr/>
          <p:nvPr/>
        </p:nvSpPr>
        <p:spPr>
          <a:xfrm>
            <a:off x="-1683385" y="685165"/>
            <a:ext cx="14608810" cy="7906385"/>
          </a:xfrm>
          <a:prstGeom prst="rect">
            <a:avLst/>
          </a:prstGeom>
          <a:blipFill rotWithShape="1">
            <a:blip r:embed="rId2">
              <a:alphaModFix amt="19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346440" y="-5715"/>
            <a:ext cx="3860165"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8" name="组合 37"/>
          <p:cNvGrpSpPr/>
          <p:nvPr/>
        </p:nvGrpSpPr>
        <p:grpSpPr>
          <a:xfrm>
            <a:off x="8867140" y="988695"/>
            <a:ext cx="2865755" cy="5237480"/>
            <a:chOff x="13964" y="1557"/>
            <a:chExt cx="4513" cy="8248"/>
          </a:xfrm>
        </p:grpSpPr>
        <p:sp>
          <p:nvSpPr>
            <p:cNvPr id="6" name="文本框 5"/>
            <p:cNvSpPr txBox="1"/>
            <p:nvPr/>
          </p:nvSpPr>
          <p:spPr>
            <a:xfrm>
              <a:off x="16408" y="7917"/>
              <a:ext cx="1864" cy="1888"/>
            </a:xfrm>
            <a:prstGeom prst="rect">
              <a:avLst/>
            </a:prstGeom>
            <a:noFill/>
          </p:spPr>
          <p:txBody>
            <a:bodyPr wrap="square" rtlCol="0">
              <a:spAutoFit/>
            </a:bodyPr>
            <a:p>
              <a:r>
                <a:rPr lang="en-US" altLang="zh-CN" sz="3600">
                  <a:solidFill>
                    <a:schemeClr val="bg1"/>
                  </a:solidFill>
                  <a:latin typeface="Agency FB" panose="020B0503020202020204" charset="0"/>
                  <a:ea typeface="+mj-ea"/>
                  <a:cs typeface="Agency FB" panose="020B0503020202020204" charset="0"/>
                </a:rPr>
                <a:t>STAR SPACE</a:t>
              </a:r>
              <a:endParaRPr lang="en-US" altLang="zh-CN" sz="3600">
                <a:solidFill>
                  <a:schemeClr val="bg1"/>
                </a:solidFill>
                <a:latin typeface="Agency FB" panose="020B0503020202020204" charset="0"/>
                <a:ea typeface="+mj-ea"/>
                <a:cs typeface="Agency FB" panose="020B0503020202020204" charset="0"/>
              </a:endParaRPr>
            </a:p>
          </p:txBody>
        </p:sp>
        <p:sp>
          <p:nvSpPr>
            <p:cNvPr id="19" name="TextBox 9"/>
            <p:cNvSpPr txBox="1"/>
            <p:nvPr/>
          </p:nvSpPr>
          <p:spPr>
            <a:xfrm>
              <a:off x="14266" y="3521"/>
              <a:ext cx="3908" cy="5767"/>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70000"/>
                </a:lnSpc>
              </a:pPr>
              <a:r>
                <a:rPr lang="en-US" altLang="zh-CN" sz="2000" dirty="0">
                  <a:solidFill>
                    <a:schemeClr val="tx1"/>
                  </a:solidFill>
                  <a:sym typeface="+mn-ea"/>
                </a:rPr>
                <a:t>     </a:t>
              </a:r>
              <a:r>
                <a:rPr lang="zh-CN" altLang="en-US" sz="2000" dirty="0">
                  <a:solidFill>
                    <a:schemeClr val="tx1"/>
                  </a:solidFill>
                  <a:sym typeface="+mn-ea"/>
                </a:rPr>
                <a:t>数据库的设计采用了</a:t>
              </a:r>
              <a:r>
                <a:rPr lang="en-US" altLang="zh-CN" sz="2000" dirty="0">
                  <a:solidFill>
                    <a:schemeClr val="tx1"/>
                  </a:solidFill>
                  <a:sym typeface="+mn-ea"/>
                </a:rPr>
                <a:t>MySQL</a:t>
              </a:r>
              <a:r>
                <a:rPr lang="zh-CN" altLang="en-US" sz="2000" dirty="0">
                  <a:solidFill>
                    <a:schemeClr val="tx1"/>
                  </a:solidFill>
                  <a:sym typeface="+mn-ea"/>
                </a:rPr>
                <a:t>、</a:t>
              </a:r>
              <a:r>
                <a:rPr lang="en-US" altLang="zh-CN" sz="2000" dirty="0">
                  <a:solidFill>
                    <a:schemeClr val="tx1"/>
                  </a:solidFill>
                  <a:sym typeface="+mn-ea"/>
                </a:rPr>
                <a:t>ES</a:t>
              </a:r>
              <a:r>
                <a:rPr lang="zh-CN" altLang="en-US" sz="2000" dirty="0">
                  <a:solidFill>
                    <a:schemeClr val="tx1"/>
                  </a:solidFill>
                  <a:sym typeface="+mn-ea"/>
                </a:rPr>
                <a:t>的技术。</a:t>
              </a:r>
              <a:endParaRPr lang="zh-CN" altLang="en-US" sz="2000" dirty="0">
                <a:solidFill>
                  <a:schemeClr val="tx1"/>
                </a:solidFill>
                <a:sym typeface="+mn-ea"/>
              </a:endParaRPr>
            </a:p>
            <a:p>
              <a:pPr algn="l">
                <a:lnSpc>
                  <a:spcPct val="170000"/>
                </a:lnSpc>
              </a:pPr>
              <a:r>
                <a:rPr lang="en-US" altLang="zh-CN" sz="2000" dirty="0">
                  <a:solidFill>
                    <a:schemeClr val="tx1"/>
                  </a:solidFill>
                  <a:sym typeface="+mn-ea"/>
                </a:rPr>
                <a:t>     MySQL</a:t>
              </a:r>
              <a:r>
                <a:rPr lang="zh-CN" altLang="en-US" sz="2000" dirty="0">
                  <a:solidFill>
                    <a:schemeClr val="tx1"/>
                  </a:solidFill>
                  <a:sym typeface="+mn-ea"/>
                </a:rPr>
                <a:t>数据库的体积小、速度快。</a:t>
              </a:r>
              <a:endParaRPr lang="zh-CN" altLang="en-US" sz="2000" dirty="0">
                <a:solidFill>
                  <a:schemeClr val="tx1"/>
                </a:solidFill>
                <a:sym typeface="+mn-ea"/>
              </a:endParaRPr>
            </a:p>
            <a:p>
              <a:pPr algn="l">
                <a:lnSpc>
                  <a:spcPct val="170000"/>
                </a:lnSpc>
              </a:pPr>
              <a:r>
                <a:rPr lang="en-US" altLang="zh-CN" sz="2000" dirty="0">
                  <a:solidFill>
                    <a:schemeClr val="tx1"/>
                  </a:solidFill>
                  <a:sym typeface="+mn-ea"/>
                </a:rPr>
                <a:t>     ES</a:t>
              </a:r>
              <a:r>
                <a:rPr lang="zh-CN" altLang="en-US" sz="2000" dirty="0">
                  <a:solidFill>
                    <a:schemeClr val="tx1"/>
                  </a:solidFill>
                  <a:sym typeface="+mn-ea"/>
                </a:rPr>
                <a:t>可以实时的存储、检索数据，部署简单，扩展性良好。</a:t>
              </a:r>
              <a:endParaRPr lang="zh-CN" altLang="en-US" sz="2000" dirty="0">
                <a:solidFill>
                  <a:schemeClr val="tx1"/>
                </a:solidFill>
                <a:sym typeface="+mn-ea"/>
              </a:endParaRPr>
            </a:p>
          </p:txBody>
        </p:sp>
        <p:sp>
          <p:nvSpPr>
            <p:cNvPr id="25" name="文本框 24"/>
            <p:cNvSpPr txBox="1"/>
            <p:nvPr/>
          </p:nvSpPr>
          <p:spPr>
            <a:xfrm>
              <a:off x="13964" y="1557"/>
              <a:ext cx="4513" cy="1113"/>
            </a:xfrm>
            <a:prstGeom prst="rect">
              <a:avLst/>
            </a:prstGeom>
            <a:noFill/>
          </p:spPr>
          <p:txBody>
            <a:bodyPr wrap="square" rtlCol="0">
              <a:spAutoFit/>
            </a:bodyPr>
            <a:p>
              <a:pPr algn="dist"/>
              <a:r>
                <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rPr>
                <a:t>后端代码</a:t>
              </a:r>
              <a:endPar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grpSp>
      <p:pic>
        <p:nvPicPr>
          <p:cNvPr id="2" name="图片 1" descr="color element-09"/>
          <p:cNvPicPr>
            <a:picLocks noChangeAspect="1"/>
          </p:cNvPicPr>
          <p:nvPr/>
        </p:nvPicPr>
        <p:blipFill>
          <a:blip r:embed="rId3"/>
          <a:stretch>
            <a:fillRect/>
          </a:stretch>
        </p:blipFill>
        <p:spPr>
          <a:xfrm rot="5400000" flipH="1">
            <a:off x="7466330" y="815975"/>
            <a:ext cx="935355" cy="823595"/>
          </a:xfrm>
          <a:prstGeom prst="rect">
            <a:avLst/>
          </a:prstGeom>
        </p:spPr>
      </p:pic>
      <p:pic>
        <p:nvPicPr>
          <p:cNvPr id="3" name="图片 2" descr="G@X8ECCAJ}{G7R5QP)OE508"/>
          <p:cNvPicPr>
            <a:picLocks noChangeAspect="1"/>
          </p:cNvPicPr>
          <p:nvPr/>
        </p:nvPicPr>
        <p:blipFill>
          <a:blip r:embed="rId4"/>
          <a:stretch>
            <a:fillRect/>
          </a:stretch>
        </p:blipFill>
        <p:spPr>
          <a:xfrm>
            <a:off x="29845" y="1043305"/>
            <a:ext cx="8280400" cy="4785360"/>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outHorizontal)">
                                      <p:cBhvr>
                                        <p:cTn id="1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4" name="矩形 23"/>
          <p:cNvSpPr/>
          <p:nvPr/>
        </p:nvSpPr>
        <p:spPr>
          <a:xfrm>
            <a:off x="-1683385" y="685165"/>
            <a:ext cx="14608810" cy="7906385"/>
          </a:xfrm>
          <a:prstGeom prst="rect">
            <a:avLst/>
          </a:prstGeom>
          <a:blipFill rotWithShape="1">
            <a:blip r:embed="rId2">
              <a:alphaModFix amt="19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346440" y="-5715"/>
            <a:ext cx="3860165"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8" name="组合 37"/>
          <p:cNvGrpSpPr/>
          <p:nvPr/>
        </p:nvGrpSpPr>
        <p:grpSpPr>
          <a:xfrm>
            <a:off x="8866505" y="874395"/>
            <a:ext cx="2865755" cy="5351780"/>
            <a:chOff x="13963" y="1377"/>
            <a:chExt cx="4513" cy="8428"/>
          </a:xfrm>
        </p:grpSpPr>
        <p:sp>
          <p:nvSpPr>
            <p:cNvPr id="6" name="文本框 5"/>
            <p:cNvSpPr txBox="1"/>
            <p:nvPr/>
          </p:nvSpPr>
          <p:spPr>
            <a:xfrm>
              <a:off x="16408" y="7917"/>
              <a:ext cx="1864" cy="1888"/>
            </a:xfrm>
            <a:prstGeom prst="rect">
              <a:avLst/>
            </a:prstGeom>
            <a:noFill/>
          </p:spPr>
          <p:txBody>
            <a:bodyPr wrap="square" rtlCol="0">
              <a:spAutoFit/>
            </a:bodyPr>
            <a:p>
              <a:r>
                <a:rPr lang="en-US" altLang="zh-CN" sz="3600">
                  <a:solidFill>
                    <a:schemeClr val="bg1"/>
                  </a:solidFill>
                  <a:latin typeface="Agency FB" panose="020B0503020202020204" charset="0"/>
                  <a:ea typeface="+mj-ea"/>
                  <a:cs typeface="Agency FB" panose="020B0503020202020204" charset="0"/>
                </a:rPr>
                <a:t>STAR SPACE</a:t>
              </a:r>
              <a:endParaRPr lang="en-US" altLang="zh-CN" sz="3600">
                <a:solidFill>
                  <a:schemeClr val="bg1"/>
                </a:solidFill>
                <a:latin typeface="Agency FB" panose="020B0503020202020204" charset="0"/>
                <a:ea typeface="+mj-ea"/>
                <a:cs typeface="Agency FB" panose="020B0503020202020204" charset="0"/>
              </a:endParaRPr>
            </a:p>
          </p:txBody>
        </p:sp>
        <p:sp>
          <p:nvSpPr>
            <p:cNvPr id="19" name="TextBox 9"/>
            <p:cNvSpPr txBox="1"/>
            <p:nvPr/>
          </p:nvSpPr>
          <p:spPr>
            <a:xfrm>
              <a:off x="14230" y="3755"/>
              <a:ext cx="3908" cy="1656"/>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90000"/>
                </a:lnSpc>
              </a:pPr>
              <a:r>
                <a:rPr lang="zh-CN" altLang="en-US" sz="1800" dirty="0">
                  <a:solidFill>
                    <a:schemeClr val="tx1"/>
                  </a:solidFill>
                  <a:sym typeface="+mn-ea"/>
                </a:rPr>
                <a:t>设计前端用的</a:t>
              </a:r>
              <a:r>
                <a:rPr lang="en-US" altLang="zh-CN" sz="1800" dirty="0">
                  <a:solidFill>
                    <a:schemeClr val="tx1"/>
                  </a:solidFill>
                  <a:sym typeface="+mn-ea"/>
                </a:rPr>
                <a:t>vue</a:t>
              </a:r>
              <a:r>
                <a:rPr lang="zh-CN" altLang="en-US" sz="1800" dirty="0">
                  <a:solidFill>
                    <a:schemeClr val="tx1"/>
                  </a:solidFill>
                  <a:sym typeface="+mn-ea"/>
                </a:rPr>
                <a:t>进行页面架构设计</a:t>
              </a:r>
              <a:endParaRPr lang="zh-CN" altLang="en-US" sz="1800" dirty="0">
                <a:solidFill>
                  <a:schemeClr val="tx1"/>
                </a:solidFill>
                <a:sym typeface="+mn-ea"/>
              </a:endParaRPr>
            </a:p>
          </p:txBody>
        </p:sp>
        <p:sp>
          <p:nvSpPr>
            <p:cNvPr id="25" name="文本框 24"/>
            <p:cNvSpPr txBox="1"/>
            <p:nvPr/>
          </p:nvSpPr>
          <p:spPr>
            <a:xfrm>
              <a:off x="13963" y="1377"/>
              <a:ext cx="4513" cy="1113"/>
            </a:xfrm>
            <a:prstGeom prst="rect">
              <a:avLst/>
            </a:prstGeom>
            <a:noFill/>
          </p:spPr>
          <p:txBody>
            <a:bodyPr wrap="square" rtlCol="0">
              <a:spAutoFit/>
            </a:bodyPr>
            <a:p>
              <a:pPr algn="dist"/>
              <a:r>
                <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rPr>
                <a:t>前端代码</a:t>
              </a:r>
              <a:endPar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grpSp>
      <p:pic>
        <p:nvPicPr>
          <p:cNvPr id="2" name="图片 1" descr="color element-09"/>
          <p:cNvPicPr>
            <a:picLocks noChangeAspect="1"/>
          </p:cNvPicPr>
          <p:nvPr/>
        </p:nvPicPr>
        <p:blipFill>
          <a:blip r:embed="rId3"/>
          <a:stretch>
            <a:fillRect/>
          </a:stretch>
        </p:blipFill>
        <p:spPr>
          <a:xfrm rot="5400000" flipH="1">
            <a:off x="7466330" y="815975"/>
            <a:ext cx="935355" cy="823595"/>
          </a:xfrm>
          <a:prstGeom prst="rect">
            <a:avLst/>
          </a:prstGeom>
        </p:spPr>
      </p:pic>
      <p:pic>
        <p:nvPicPr>
          <p:cNvPr id="3" name="图片 2" descr="1YQIS[5MK$MDX0%`]CZ}W7P"/>
          <p:cNvPicPr>
            <a:picLocks noChangeAspect="1"/>
          </p:cNvPicPr>
          <p:nvPr/>
        </p:nvPicPr>
        <p:blipFill>
          <a:blip r:embed="rId4"/>
          <a:stretch>
            <a:fillRect/>
          </a:stretch>
        </p:blipFill>
        <p:spPr>
          <a:xfrm>
            <a:off x="307340" y="1052195"/>
            <a:ext cx="7355840" cy="4907915"/>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par>
                          <p:cTn id="8" fill="hold">
                            <p:stCondLst>
                              <p:cond delay="500"/>
                            </p:stCondLst>
                            <p:childTnLst>
                              <p:par>
                                <p:cTn id="9" presetID="16" presetClass="entr" presetSubtype="42"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outHorizontal)">
                                      <p:cBhvr>
                                        <p:cTn id="1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4" name="矩形 23"/>
          <p:cNvSpPr/>
          <p:nvPr/>
        </p:nvSpPr>
        <p:spPr>
          <a:xfrm>
            <a:off x="-1683385" y="685165"/>
            <a:ext cx="14608810" cy="7906385"/>
          </a:xfrm>
          <a:prstGeom prst="rect">
            <a:avLst/>
          </a:prstGeom>
          <a:blipFill rotWithShape="1">
            <a:blip r:embed="rId2">
              <a:alphaModFix amt="19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346440" y="-5715"/>
            <a:ext cx="3860165"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8" name="组合 37"/>
          <p:cNvGrpSpPr/>
          <p:nvPr/>
        </p:nvGrpSpPr>
        <p:grpSpPr>
          <a:xfrm>
            <a:off x="8866505" y="874395"/>
            <a:ext cx="2865755" cy="5983605"/>
            <a:chOff x="13963" y="1377"/>
            <a:chExt cx="4513" cy="9423"/>
          </a:xfrm>
        </p:grpSpPr>
        <p:sp>
          <p:nvSpPr>
            <p:cNvPr id="6" name="文本框 5"/>
            <p:cNvSpPr txBox="1"/>
            <p:nvPr/>
          </p:nvSpPr>
          <p:spPr>
            <a:xfrm>
              <a:off x="16408" y="7917"/>
              <a:ext cx="1864" cy="1888"/>
            </a:xfrm>
            <a:prstGeom prst="rect">
              <a:avLst/>
            </a:prstGeom>
            <a:noFill/>
          </p:spPr>
          <p:txBody>
            <a:bodyPr wrap="square" rtlCol="0">
              <a:spAutoFit/>
            </a:bodyPr>
            <a:p>
              <a:r>
                <a:rPr lang="en-US" altLang="zh-CN" sz="3600">
                  <a:solidFill>
                    <a:schemeClr val="bg1"/>
                  </a:solidFill>
                  <a:latin typeface="Agency FB" panose="020B0503020202020204" charset="0"/>
                  <a:ea typeface="+mj-ea"/>
                  <a:cs typeface="Agency FB" panose="020B0503020202020204" charset="0"/>
                </a:rPr>
                <a:t>STAR SPACE</a:t>
              </a:r>
              <a:endParaRPr lang="en-US" altLang="zh-CN" sz="3600">
                <a:solidFill>
                  <a:schemeClr val="bg1"/>
                </a:solidFill>
                <a:latin typeface="Agency FB" panose="020B0503020202020204" charset="0"/>
                <a:ea typeface="+mj-ea"/>
                <a:cs typeface="Agency FB" panose="020B0503020202020204" charset="0"/>
              </a:endParaRPr>
            </a:p>
          </p:txBody>
        </p:sp>
        <p:sp>
          <p:nvSpPr>
            <p:cNvPr id="19" name="TextBox 9"/>
            <p:cNvSpPr txBox="1"/>
            <p:nvPr/>
          </p:nvSpPr>
          <p:spPr>
            <a:xfrm>
              <a:off x="14229" y="3348"/>
              <a:ext cx="3908" cy="7452"/>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90000"/>
                </a:lnSpc>
              </a:pPr>
              <a:r>
                <a:rPr lang="zh-CN" altLang="en-US" sz="1800" dirty="0">
                  <a:solidFill>
                    <a:schemeClr val="tx1"/>
                  </a:solidFill>
                  <a:sym typeface="+mn-ea"/>
                </a:rPr>
                <a:t>对象存储服务（Object Storage Service，OSS）是一种海量、安全、低成本、高可靠的云存储服务，适合存放任意类型的文件。容量和处理能力弹性扩展，多种存储类型供选择，全面优化存储成本。</a:t>
              </a:r>
              <a:endParaRPr lang="zh-CN" altLang="en-US" sz="1800" dirty="0">
                <a:solidFill>
                  <a:schemeClr val="tx1"/>
                </a:solidFill>
                <a:sym typeface="+mn-ea"/>
              </a:endParaRPr>
            </a:p>
          </p:txBody>
        </p:sp>
        <p:sp>
          <p:nvSpPr>
            <p:cNvPr id="25" name="文本框 24"/>
            <p:cNvSpPr txBox="1"/>
            <p:nvPr/>
          </p:nvSpPr>
          <p:spPr>
            <a:xfrm>
              <a:off x="13963" y="1377"/>
              <a:ext cx="4513" cy="1113"/>
            </a:xfrm>
            <a:prstGeom prst="rect">
              <a:avLst/>
            </a:prstGeom>
            <a:noFill/>
          </p:spPr>
          <p:txBody>
            <a:bodyPr wrap="square" rtlCol="0">
              <a:spAutoFit/>
            </a:bodyPr>
            <a:p>
              <a:pPr algn="dist"/>
              <a:r>
                <a:rPr lang="en-US" altLang="zh-CN" sz="4000">
                  <a:gradFill>
                    <a:gsLst>
                      <a:gs pos="0">
                        <a:srgbClr val="5D357F"/>
                      </a:gs>
                      <a:gs pos="100000">
                        <a:srgbClr val="D252A1"/>
                      </a:gs>
                    </a:gsLst>
                    <a:lin ang="15540000" scaled="0"/>
                  </a:gradFill>
                  <a:latin typeface="Agency FB" panose="020B0503020202020204" charset="0"/>
                  <a:ea typeface="+mj-ea"/>
                  <a:cs typeface="Agency FB" panose="020B0503020202020204" charset="0"/>
                </a:rPr>
                <a:t>oss</a:t>
              </a:r>
              <a:r>
                <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rPr>
                <a:t>对象存储</a:t>
              </a:r>
              <a:endPar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grpSp>
      <p:pic>
        <p:nvPicPr>
          <p:cNvPr id="2" name="图片 1" descr="color element-09"/>
          <p:cNvPicPr>
            <a:picLocks noChangeAspect="1"/>
          </p:cNvPicPr>
          <p:nvPr/>
        </p:nvPicPr>
        <p:blipFill>
          <a:blip r:embed="rId3"/>
          <a:stretch>
            <a:fillRect/>
          </a:stretch>
        </p:blipFill>
        <p:spPr>
          <a:xfrm rot="5400000" flipH="1">
            <a:off x="7466330" y="815975"/>
            <a:ext cx="935355" cy="823595"/>
          </a:xfrm>
          <a:prstGeom prst="rect">
            <a:avLst/>
          </a:prstGeom>
        </p:spPr>
      </p:pic>
      <p:pic>
        <p:nvPicPr>
          <p:cNvPr id="4" name="图片 3"/>
          <p:cNvPicPr>
            <a:picLocks noChangeAspect="1"/>
          </p:cNvPicPr>
          <p:nvPr/>
        </p:nvPicPr>
        <p:blipFill>
          <a:blip r:embed="rId4"/>
          <a:stretch>
            <a:fillRect/>
          </a:stretch>
        </p:blipFill>
        <p:spPr>
          <a:xfrm>
            <a:off x="228600" y="1581150"/>
            <a:ext cx="7720965" cy="4352925"/>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barn(outHorizontal)">
                                      <p:cBhvr>
                                        <p:cTn id="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4" name="矩形 23"/>
          <p:cNvSpPr/>
          <p:nvPr/>
        </p:nvSpPr>
        <p:spPr>
          <a:xfrm>
            <a:off x="-1683385" y="685165"/>
            <a:ext cx="14608810" cy="7906385"/>
          </a:xfrm>
          <a:prstGeom prst="rect">
            <a:avLst/>
          </a:prstGeom>
          <a:blipFill rotWithShape="1">
            <a:blip r:embed="rId2">
              <a:alphaModFix amt="19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346440" y="-5715"/>
            <a:ext cx="3860165"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8" name="组合 37"/>
          <p:cNvGrpSpPr/>
          <p:nvPr/>
        </p:nvGrpSpPr>
        <p:grpSpPr>
          <a:xfrm>
            <a:off x="8866505" y="874395"/>
            <a:ext cx="2865755" cy="5351780"/>
            <a:chOff x="13963" y="1377"/>
            <a:chExt cx="4513" cy="8428"/>
          </a:xfrm>
        </p:grpSpPr>
        <p:sp>
          <p:nvSpPr>
            <p:cNvPr id="6" name="文本框 5"/>
            <p:cNvSpPr txBox="1"/>
            <p:nvPr/>
          </p:nvSpPr>
          <p:spPr>
            <a:xfrm>
              <a:off x="16408" y="7917"/>
              <a:ext cx="1864" cy="1888"/>
            </a:xfrm>
            <a:prstGeom prst="rect">
              <a:avLst/>
            </a:prstGeom>
            <a:noFill/>
          </p:spPr>
          <p:txBody>
            <a:bodyPr wrap="square" rtlCol="0">
              <a:spAutoFit/>
            </a:bodyPr>
            <a:p>
              <a:r>
                <a:rPr lang="en-US" altLang="zh-CN" sz="3600">
                  <a:solidFill>
                    <a:schemeClr val="bg1"/>
                  </a:solidFill>
                  <a:latin typeface="Agency FB" panose="020B0503020202020204" charset="0"/>
                  <a:ea typeface="+mj-ea"/>
                  <a:cs typeface="Agency FB" panose="020B0503020202020204" charset="0"/>
                </a:rPr>
                <a:t>STAR SPACE</a:t>
              </a:r>
              <a:endParaRPr lang="en-US" altLang="zh-CN" sz="3600">
                <a:solidFill>
                  <a:schemeClr val="bg1"/>
                </a:solidFill>
                <a:latin typeface="Agency FB" panose="020B0503020202020204" charset="0"/>
                <a:ea typeface="+mj-ea"/>
                <a:cs typeface="Agency FB" panose="020B0503020202020204" charset="0"/>
              </a:endParaRPr>
            </a:p>
          </p:txBody>
        </p:sp>
        <p:sp>
          <p:nvSpPr>
            <p:cNvPr id="19" name="TextBox 9"/>
            <p:cNvSpPr txBox="1"/>
            <p:nvPr/>
          </p:nvSpPr>
          <p:spPr>
            <a:xfrm>
              <a:off x="14230" y="3416"/>
              <a:ext cx="3908" cy="5767"/>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70000"/>
                </a:lnSpc>
              </a:pPr>
              <a:r>
                <a:rPr lang="zh-CN" altLang="en-US" sz="2000" dirty="0">
                  <a:solidFill>
                    <a:schemeClr val="tx1"/>
                  </a:solidFill>
                  <a:sym typeface="+mn-ea"/>
                </a:rPr>
                <a:t>可视化的页面设计为用户提供了良好的阅读性，视觉传达更加快速、信息表达更精准，拥有良好的可视化设计可以让产品得到用户的喜爱。</a:t>
              </a:r>
              <a:endParaRPr lang="zh-CN" altLang="en-US" sz="2000" dirty="0">
                <a:solidFill>
                  <a:schemeClr val="tx1"/>
                </a:solidFill>
                <a:sym typeface="+mn-ea"/>
              </a:endParaRPr>
            </a:p>
          </p:txBody>
        </p:sp>
        <p:sp>
          <p:nvSpPr>
            <p:cNvPr id="25" name="文本框 24"/>
            <p:cNvSpPr txBox="1"/>
            <p:nvPr/>
          </p:nvSpPr>
          <p:spPr>
            <a:xfrm>
              <a:off x="13963" y="1377"/>
              <a:ext cx="4513" cy="1113"/>
            </a:xfrm>
            <a:prstGeom prst="rect">
              <a:avLst/>
            </a:prstGeom>
            <a:noFill/>
          </p:spPr>
          <p:txBody>
            <a:bodyPr wrap="square" rtlCol="0">
              <a:spAutoFit/>
            </a:bodyPr>
            <a:p>
              <a:pPr algn="dist"/>
              <a:r>
                <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rPr>
                <a:t>页面展示</a:t>
              </a:r>
              <a:endPar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grpSp>
      <p:pic>
        <p:nvPicPr>
          <p:cNvPr id="2" name="图片 1" descr="color element-09"/>
          <p:cNvPicPr>
            <a:picLocks noChangeAspect="1"/>
          </p:cNvPicPr>
          <p:nvPr/>
        </p:nvPicPr>
        <p:blipFill>
          <a:blip r:embed="rId3"/>
          <a:stretch>
            <a:fillRect/>
          </a:stretch>
        </p:blipFill>
        <p:spPr>
          <a:xfrm rot="5400000" flipH="1">
            <a:off x="7466330" y="815975"/>
            <a:ext cx="935355" cy="823595"/>
          </a:xfrm>
          <a:prstGeom prst="rect">
            <a:avLst/>
          </a:prstGeom>
        </p:spPr>
      </p:pic>
      <p:pic>
        <p:nvPicPr>
          <p:cNvPr id="3" name="图片 2" descr="DXNG_8`[F59RN850FOHX@HK"/>
          <p:cNvPicPr>
            <a:picLocks noChangeAspect="1"/>
          </p:cNvPicPr>
          <p:nvPr/>
        </p:nvPicPr>
        <p:blipFill>
          <a:blip r:embed="rId4"/>
          <a:stretch>
            <a:fillRect/>
          </a:stretch>
        </p:blipFill>
        <p:spPr>
          <a:xfrm>
            <a:off x="170815" y="1120140"/>
            <a:ext cx="8014335" cy="4458970"/>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heel(1)">
                                      <p:cBhvr>
                                        <p:cTn id="7" dur="2000"/>
                                        <p:tgtEl>
                                          <p:spTgt spid="3"/>
                                        </p:tgtEl>
                                      </p:cBhvr>
                                    </p:animEffect>
                                  </p:childTnLst>
                                </p:cTn>
                              </p:par>
                            </p:childTnLst>
                          </p:cTn>
                        </p:par>
                        <p:par>
                          <p:cTn id="8" fill="hold">
                            <p:stCondLst>
                              <p:cond delay="2000"/>
                            </p:stCondLst>
                            <p:childTnLst>
                              <p:par>
                                <p:cTn id="9" presetID="16" presetClass="entr" presetSubtype="42"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outHorizontal)">
                                      <p:cBhvr>
                                        <p:cTn id="1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4" name="矩形 23"/>
          <p:cNvSpPr/>
          <p:nvPr/>
        </p:nvSpPr>
        <p:spPr>
          <a:xfrm>
            <a:off x="-1683385" y="685165"/>
            <a:ext cx="14608810" cy="7906385"/>
          </a:xfrm>
          <a:prstGeom prst="rect">
            <a:avLst/>
          </a:prstGeom>
          <a:blipFill rotWithShape="1">
            <a:blip r:embed="rId2">
              <a:alphaModFix amt="19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346440" y="-5715"/>
            <a:ext cx="3860165"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8" name="组合 37"/>
          <p:cNvGrpSpPr/>
          <p:nvPr/>
        </p:nvGrpSpPr>
        <p:grpSpPr>
          <a:xfrm>
            <a:off x="8843645" y="988695"/>
            <a:ext cx="2865755" cy="5237480"/>
            <a:chOff x="13927" y="1557"/>
            <a:chExt cx="4513" cy="8248"/>
          </a:xfrm>
        </p:grpSpPr>
        <p:sp>
          <p:nvSpPr>
            <p:cNvPr id="6" name="文本框 5"/>
            <p:cNvSpPr txBox="1"/>
            <p:nvPr/>
          </p:nvSpPr>
          <p:spPr>
            <a:xfrm>
              <a:off x="16408" y="7917"/>
              <a:ext cx="1864" cy="1888"/>
            </a:xfrm>
            <a:prstGeom prst="rect">
              <a:avLst/>
            </a:prstGeom>
            <a:noFill/>
          </p:spPr>
          <p:txBody>
            <a:bodyPr wrap="square" rtlCol="0">
              <a:spAutoFit/>
            </a:bodyPr>
            <a:p>
              <a:r>
                <a:rPr lang="en-US" altLang="zh-CN" sz="3600">
                  <a:solidFill>
                    <a:schemeClr val="bg1"/>
                  </a:solidFill>
                  <a:latin typeface="Agency FB" panose="020B0503020202020204" charset="0"/>
                  <a:ea typeface="+mj-ea"/>
                  <a:cs typeface="Agency FB" panose="020B0503020202020204" charset="0"/>
                </a:rPr>
                <a:t>STAR SPACE</a:t>
              </a:r>
              <a:endParaRPr lang="en-US" altLang="zh-CN" sz="3600">
                <a:solidFill>
                  <a:schemeClr val="bg1"/>
                </a:solidFill>
                <a:latin typeface="Agency FB" panose="020B0503020202020204" charset="0"/>
                <a:ea typeface="+mj-ea"/>
                <a:cs typeface="Agency FB" panose="020B0503020202020204" charset="0"/>
              </a:endParaRPr>
            </a:p>
          </p:txBody>
        </p:sp>
        <p:sp>
          <p:nvSpPr>
            <p:cNvPr id="19" name="TextBox 9"/>
            <p:cNvSpPr txBox="1"/>
            <p:nvPr/>
          </p:nvSpPr>
          <p:spPr>
            <a:xfrm>
              <a:off x="14124" y="3650"/>
              <a:ext cx="3908" cy="4119"/>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70000"/>
                </a:lnSpc>
              </a:pPr>
              <a:r>
                <a:rPr lang="zh-CN" altLang="en-US" sz="2000" dirty="0">
                  <a:solidFill>
                    <a:schemeClr val="tx1"/>
                  </a:solidFill>
                  <a:sym typeface="+mn-ea"/>
                </a:rPr>
                <a:t>用户可以通过关键字进行模糊查询，这样可以快速的使用户得到自己所需的内容，节省用户查找的经历。</a:t>
              </a:r>
              <a:endParaRPr lang="zh-CN" altLang="en-US" sz="2000" dirty="0">
                <a:solidFill>
                  <a:schemeClr val="tx1"/>
                </a:solidFill>
                <a:sym typeface="+mn-ea"/>
              </a:endParaRPr>
            </a:p>
          </p:txBody>
        </p:sp>
        <p:sp>
          <p:nvSpPr>
            <p:cNvPr id="25" name="文本框 24"/>
            <p:cNvSpPr txBox="1"/>
            <p:nvPr/>
          </p:nvSpPr>
          <p:spPr>
            <a:xfrm>
              <a:off x="13927" y="1557"/>
              <a:ext cx="4513" cy="1113"/>
            </a:xfrm>
            <a:prstGeom prst="rect">
              <a:avLst/>
            </a:prstGeom>
            <a:noFill/>
          </p:spPr>
          <p:txBody>
            <a:bodyPr wrap="square" rtlCol="0">
              <a:spAutoFit/>
            </a:bodyPr>
            <a:p>
              <a:pPr algn="dist"/>
              <a:r>
                <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rPr>
                <a:t>内容搜索</a:t>
              </a:r>
              <a:endPar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grpSp>
      <p:pic>
        <p:nvPicPr>
          <p:cNvPr id="2" name="图片 1" descr="color element-09"/>
          <p:cNvPicPr>
            <a:picLocks noChangeAspect="1"/>
          </p:cNvPicPr>
          <p:nvPr/>
        </p:nvPicPr>
        <p:blipFill>
          <a:blip r:embed="rId3"/>
          <a:stretch>
            <a:fillRect/>
          </a:stretch>
        </p:blipFill>
        <p:spPr>
          <a:xfrm rot="5400000" flipH="1">
            <a:off x="7466330" y="815975"/>
            <a:ext cx="935355" cy="823595"/>
          </a:xfrm>
          <a:prstGeom prst="rect">
            <a:avLst/>
          </a:prstGeom>
        </p:spPr>
      </p:pic>
      <p:pic>
        <p:nvPicPr>
          <p:cNvPr id="3" name="图片 2"/>
          <p:cNvPicPr>
            <a:picLocks noChangeAspect="1"/>
          </p:cNvPicPr>
          <p:nvPr/>
        </p:nvPicPr>
        <p:blipFill>
          <a:blip r:embed="rId4"/>
          <a:stretch>
            <a:fillRect/>
          </a:stretch>
        </p:blipFill>
        <p:spPr>
          <a:xfrm>
            <a:off x="132715" y="1148080"/>
            <a:ext cx="8091805" cy="4850765"/>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barn(outHorizontal)">
                                      <p:cBhvr>
                                        <p:cTn id="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4" name="矩形 23"/>
          <p:cNvSpPr/>
          <p:nvPr/>
        </p:nvSpPr>
        <p:spPr>
          <a:xfrm>
            <a:off x="-1683385" y="685165"/>
            <a:ext cx="14608810" cy="7906385"/>
          </a:xfrm>
          <a:prstGeom prst="rect">
            <a:avLst/>
          </a:prstGeom>
          <a:blipFill rotWithShape="1">
            <a:blip r:embed="rId2">
              <a:alphaModFix amt="19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346440" y="-5715"/>
            <a:ext cx="3860165"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8" name="组合 37"/>
          <p:cNvGrpSpPr/>
          <p:nvPr/>
        </p:nvGrpSpPr>
        <p:grpSpPr>
          <a:xfrm>
            <a:off x="8843645" y="988695"/>
            <a:ext cx="2865755" cy="5237480"/>
            <a:chOff x="13927" y="1557"/>
            <a:chExt cx="4513" cy="8248"/>
          </a:xfrm>
        </p:grpSpPr>
        <p:sp>
          <p:nvSpPr>
            <p:cNvPr id="6" name="文本框 5"/>
            <p:cNvSpPr txBox="1"/>
            <p:nvPr/>
          </p:nvSpPr>
          <p:spPr>
            <a:xfrm>
              <a:off x="16408" y="7917"/>
              <a:ext cx="1864" cy="1888"/>
            </a:xfrm>
            <a:prstGeom prst="rect">
              <a:avLst/>
            </a:prstGeom>
            <a:noFill/>
          </p:spPr>
          <p:txBody>
            <a:bodyPr wrap="square" rtlCol="0">
              <a:spAutoFit/>
            </a:bodyPr>
            <a:p>
              <a:r>
                <a:rPr lang="en-US" altLang="zh-CN" sz="3600">
                  <a:solidFill>
                    <a:schemeClr val="bg1"/>
                  </a:solidFill>
                  <a:latin typeface="Agency FB" panose="020B0503020202020204" charset="0"/>
                  <a:ea typeface="+mj-ea"/>
                  <a:cs typeface="Agency FB" panose="020B0503020202020204" charset="0"/>
                </a:rPr>
                <a:t>STAR SPACE</a:t>
              </a:r>
              <a:endParaRPr lang="en-US" altLang="zh-CN" sz="3600">
                <a:solidFill>
                  <a:schemeClr val="bg1"/>
                </a:solidFill>
                <a:latin typeface="Agency FB" panose="020B0503020202020204" charset="0"/>
                <a:ea typeface="+mj-ea"/>
                <a:cs typeface="Agency FB" panose="020B0503020202020204" charset="0"/>
              </a:endParaRPr>
            </a:p>
          </p:txBody>
        </p:sp>
        <p:sp>
          <p:nvSpPr>
            <p:cNvPr id="19" name="TextBox 9"/>
            <p:cNvSpPr txBox="1"/>
            <p:nvPr/>
          </p:nvSpPr>
          <p:spPr>
            <a:xfrm>
              <a:off x="14124" y="3650"/>
              <a:ext cx="3908" cy="823"/>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70000"/>
                </a:lnSpc>
              </a:pPr>
              <a:r>
                <a:rPr lang="zh-CN" altLang="en-US" sz="2000" dirty="0">
                  <a:solidFill>
                    <a:schemeClr val="tx1"/>
                  </a:solidFill>
                  <a:sym typeface="+mn-ea"/>
                </a:rPr>
                <a:t>。</a:t>
              </a:r>
              <a:endParaRPr lang="zh-CN" altLang="en-US" sz="2000" dirty="0">
                <a:solidFill>
                  <a:schemeClr val="tx1"/>
                </a:solidFill>
                <a:sym typeface="+mn-ea"/>
              </a:endParaRPr>
            </a:p>
          </p:txBody>
        </p:sp>
        <p:sp>
          <p:nvSpPr>
            <p:cNvPr id="25" name="文本框 24"/>
            <p:cNvSpPr txBox="1"/>
            <p:nvPr/>
          </p:nvSpPr>
          <p:spPr>
            <a:xfrm>
              <a:off x="13927" y="1557"/>
              <a:ext cx="4513" cy="1113"/>
            </a:xfrm>
            <a:prstGeom prst="rect">
              <a:avLst/>
            </a:prstGeom>
            <a:noFill/>
          </p:spPr>
          <p:txBody>
            <a:bodyPr wrap="square" rtlCol="0">
              <a:spAutoFit/>
            </a:bodyPr>
            <a:p>
              <a:pPr algn="dist"/>
              <a:r>
                <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rPr>
                <a:t>简历详情页</a:t>
              </a:r>
              <a:endPar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grpSp>
      <p:pic>
        <p:nvPicPr>
          <p:cNvPr id="2" name="图片 1" descr="color element-09"/>
          <p:cNvPicPr>
            <a:picLocks noChangeAspect="1"/>
          </p:cNvPicPr>
          <p:nvPr/>
        </p:nvPicPr>
        <p:blipFill>
          <a:blip r:embed="rId3"/>
          <a:stretch>
            <a:fillRect/>
          </a:stretch>
        </p:blipFill>
        <p:spPr>
          <a:xfrm rot="5400000" flipH="1">
            <a:off x="7466330" y="815975"/>
            <a:ext cx="935355" cy="823595"/>
          </a:xfrm>
          <a:prstGeom prst="rect">
            <a:avLst/>
          </a:prstGeom>
        </p:spPr>
      </p:pic>
      <p:pic>
        <p:nvPicPr>
          <p:cNvPr id="4" name="图片 3"/>
          <p:cNvPicPr>
            <a:picLocks noChangeAspect="1"/>
          </p:cNvPicPr>
          <p:nvPr/>
        </p:nvPicPr>
        <p:blipFill>
          <a:blip r:embed="rId4"/>
          <a:stretch>
            <a:fillRect/>
          </a:stretch>
        </p:blipFill>
        <p:spPr>
          <a:xfrm>
            <a:off x="124460" y="857250"/>
            <a:ext cx="8077835" cy="4751070"/>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barn(outHorizontal)">
                                      <p:cBhvr>
                                        <p:cTn id="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24" name="矩形 23"/>
          <p:cNvSpPr/>
          <p:nvPr/>
        </p:nvSpPr>
        <p:spPr>
          <a:xfrm>
            <a:off x="-1683385" y="685165"/>
            <a:ext cx="14608810" cy="7906385"/>
          </a:xfrm>
          <a:prstGeom prst="rect">
            <a:avLst/>
          </a:prstGeom>
          <a:blipFill rotWithShape="1">
            <a:blip r:embed="rId2">
              <a:alphaModFix amt="19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8346440" y="-5715"/>
            <a:ext cx="3860165" cy="688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8" name="组合 37"/>
          <p:cNvGrpSpPr/>
          <p:nvPr/>
        </p:nvGrpSpPr>
        <p:grpSpPr>
          <a:xfrm>
            <a:off x="8866505" y="874395"/>
            <a:ext cx="2865755" cy="5351780"/>
            <a:chOff x="13963" y="1377"/>
            <a:chExt cx="4513" cy="8428"/>
          </a:xfrm>
        </p:grpSpPr>
        <p:sp>
          <p:nvSpPr>
            <p:cNvPr id="6" name="文本框 5"/>
            <p:cNvSpPr txBox="1"/>
            <p:nvPr/>
          </p:nvSpPr>
          <p:spPr>
            <a:xfrm>
              <a:off x="16408" y="7917"/>
              <a:ext cx="1864" cy="1888"/>
            </a:xfrm>
            <a:prstGeom prst="rect">
              <a:avLst/>
            </a:prstGeom>
            <a:noFill/>
          </p:spPr>
          <p:txBody>
            <a:bodyPr wrap="square" rtlCol="0">
              <a:spAutoFit/>
            </a:bodyPr>
            <a:p>
              <a:r>
                <a:rPr lang="en-US" altLang="zh-CN" sz="3600">
                  <a:solidFill>
                    <a:schemeClr val="bg1"/>
                  </a:solidFill>
                  <a:latin typeface="Agency FB" panose="020B0503020202020204" charset="0"/>
                  <a:ea typeface="+mj-ea"/>
                  <a:cs typeface="Agency FB" panose="020B0503020202020204" charset="0"/>
                </a:rPr>
                <a:t>STAR SPACE</a:t>
              </a:r>
              <a:endParaRPr lang="en-US" altLang="zh-CN" sz="3600">
                <a:solidFill>
                  <a:schemeClr val="bg1"/>
                </a:solidFill>
                <a:latin typeface="Agency FB" panose="020B0503020202020204" charset="0"/>
                <a:ea typeface="+mj-ea"/>
                <a:cs typeface="Agency FB" panose="020B0503020202020204" charset="0"/>
              </a:endParaRPr>
            </a:p>
          </p:txBody>
        </p:sp>
        <p:sp>
          <p:nvSpPr>
            <p:cNvPr id="19" name="TextBox 9"/>
            <p:cNvSpPr txBox="1"/>
            <p:nvPr/>
          </p:nvSpPr>
          <p:spPr>
            <a:xfrm>
              <a:off x="14265" y="3592"/>
              <a:ext cx="3908" cy="5188"/>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70000"/>
                </a:lnSpc>
              </a:pPr>
              <a:r>
                <a:rPr lang="zh-CN" altLang="en-US" sz="1800" dirty="0" err="1">
                  <a:solidFill>
                    <a:schemeClr val="tx1"/>
                  </a:solidFill>
                </a:rPr>
                <a:t>当用户遇到心仪的简历模板时，点击下载即可快速进行下载，不会弹出扫码登录、广告等无关弹窗，让用户在使用的过程中不被其他事项所干扰。</a:t>
              </a:r>
              <a:endParaRPr lang="zh-CN" altLang="en-US" sz="1800" dirty="0" err="1">
                <a:solidFill>
                  <a:schemeClr val="tx1"/>
                </a:solidFill>
                <a:sym typeface="+mn-ea"/>
              </a:endParaRPr>
            </a:p>
          </p:txBody>
        </p:sp>
        <p:sp>
          <p:nvSpPr>
            <p:cNvPr id="25" name="文本框 24"/>
            <p:cNvSpPr txBox="1"/>
            <p:nvPr/>
          </p:nvSpPr>
          <p:spPr>
            <a:xfrm>
              <a:off x="13963" y="1377"/>
              <a:ext cx="4513" cy="1113"/>
            </a:xfrm>
            <a:prstGeom prst="rect">
              <a:avLst/>
            </a:prstGeom>
            <a:noFill/>
          </p:spPr>
          <p:txBody>
            <a:bodyPr wrap="square" rtlCol="0">
              <a:spAutoFit/>
            </a:bodyPr>
            <a:p>
              <a:pPr algn="dist"/>
              <a:r>
                <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rPr>
                <a:t>模板下载</a:t>
              </a:r>
              <a:endParaRPr lang="zh-CN" altLang="en-US" sz="40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grpSp>
      <p:pic>
        <p:nvPicPr>
          <p:cNvPr id="2" name="图片 1" descr="color element-09"/>
          <p:cNvPicPr>
            <a:picLocks noChangeAspect="1"/>
          </p:cNvPicPr>
          <p:nvPr/>
        </p:nvPicPr>
        <p:blipFill>
          <a:blip r:embed="rId3"/>
          <a:stretch>
            <a:fillRect/>
          </a:stretch>
        </p:blipFill>
        <p:spPr>
          <a:xfrm rot="5400000" flipH="1">
            <a:off x="7466330" y="815975"/>
            <a:ext cx="935355" cy="823595"/>
          </a:xfrm>
          <a:prstGeom prst="rect">
            <a:avLst/>
          </a:prstGeom>
        </p:spPr>
      </p:pic>
      <p:pic>
        <p:nvPicPr>
          <p:cNvPr id="3" name="图片 2" descr="DHDXZ{VZLZR`K28Q`@2M(WJ"/>
          <p:cNvPicPr>
            <a:picLocks noChangeAspect="1"/>
          </p:cNvPicPr>
          <p:nvPr/>
        </p:nvPicPr>
        <p:blipFill>
          <a:blip r:embed="rId4"/>
          <a:stretch>
            <a:fillRect/>
          </a:stretch>
        </p:blipFill>
        <p:spPr>
          <a:xfrm>
            <a:off x="534670" y="671195"/>
            <a:ext cx="7286625" cy="5514975"/>
          </a:xfrm>
          <a:prstGeom prst="rect">
            <a:avLst/>
          </a:prstGeom>
        </p:spPr>
      </p:pic>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plus(in)">
                                      <p:cBhvr>
                                        <p:cTn id="7" dur="2000"/>
                                        <p:tgtEl>
                                          <p:spTgt spid="3"/>
                                        </p:tgtEl>
                                      </p:cBhvr>
                                    </p:animEffect>
                                  </p:childTnLst>
                                </p:cTn>
                              </p:par>
                            </p:childTnLst>
                          </p:cTn>
                        </p:par>
                        <p:par>
                          <p:cTn id="8" fill="hold">
                            <p:stCondLst>
                              <p:cond delay="2000"/>
                            </p:stCondLst>
                            <p:childTnLst>
                              <p:par>
                                <p:cTn id="9" presetID="16" presetClass="entr" presetSubtype="42" fill="hold" nodeType="afterEffect">
                                  <p:stCondLst>
                                    <p:cond delay="0"/>
                                  </p:stCondLst>
                                  <p:childTnLst>
                                    <p:set>
                                      <p:cBhvr>
                                        <p:cTn id="10" dur="1" fill="hold">
                                          <p:stCondLst>
                                            <p:cond delay="0"/>
                                          </p:stCondLst>
                                        </p:cTn>
                                        <p:tgtEl>
                                          <p:spTgt spid="38"/>
                                        </p:tgtEl>
                                        <p:attrNameLst>
                                          <p:attrName>style.visibility</p:attrName>
                                        </p:attrNameLst>
                                      </p:cBhvr>
                                      <p:to>
                                        <p:strVal val="visible"/>
                                      </p:to>
                                    </p:set>
                                    <p:animEffect transition="in" filter="barn(outHorizontal)">
                                      <p:cBhvr>
                                        <p:cTn id="11"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5" name="图片 4" descr="资源-2beijing2"/>
          <p:cNvPicPr>
            <a:picLocks noChangeAspect="1"/>
          </p:cNvPicPr>
          <p:nvPr/>
        </p:nvPicPr>
        <p:blipFill>
          <a:blip r:embed="rId2"/>
          <a:srcRect t="9276" b="29900"/>
          <a:stretch>
            <a:fillRect/>
          </a:stretch>
        </p:blipFill>
        <p:spPr>
          <a:xfrm>
            <a:off x="387350" y="296545"/>
            <a:ext cx="11390630" cy="6174740"/>
          </a:xfrm>
          <a:prstGeom prst="rect">
            <a:avLst/>
          </a:prstGeom>
        </p:spPr>
      </p:pic>
      <p:pic>
        <p:nvPicPr>
          <p:cNvPr id="27" name="图片 26" descr="BOOM良品素材 (54)"/>
          <p:cNvPicPr>
            <a:picLocks noChangeAspect="1"/>
          </p:cNvPicPr>
          <p:nvPr/>
        </p:nvPicPr>
        <p:blipFill>
          <a:blip r:embed="rId3"/>
          <a:stretch>
            <a:fillRect/>
          </a:stretch>
        </p:blipFill>
        <p:spPr>
          <a:xfrm rot="21300000">
            <a:off x="3327400" y="-390525"/>
            <a:ext cx="10058400" cy="6705600"/>
          </a:xfrm>
          <a:prstGeom prst="rect">
            <a:avLst/>
          </a:prstGeom>
        </p:spPr>
      </p:pic>
      <p:sp>
        <p:nvSpPr>
          <p:cNvPr id="7" name="文本框 6"/>
          <p:cNvSpPr txBox="1"/>
          <p:nvPr/>
        </p:nvSpPr>
        <p:spPr>
          <a:xfrm>
            <a:off x="617855" y="2889250"/>
            <a:ext cx="3125470" cy="521970"/>
          </a:xfrm>
          <a:prstGeom prst="rect">
            <a:avLst/>
          </a:prstGeom>
          <a:noFill/>
        </p:spPr>
        <p:txBody>
          <a:bodyPr wrap="square" rtlCol="0">
            <a:spAutoFit/>
          </a:bodyPr>
          <a:p>
            <a:pPr algn="ctr"/>
            <a:r>
              <a:rPr lang="zh-CN" altLang="en-US" sz="2800">
                <a:solidFill>
                  <a:schemeClr val="bg1"/>
                </a:solidFill>
                <a:latin typeface="Agency FB" panose="020B0503020202020204" charset="0"/>
                <a:ea typeface="+mj-ea"/>
                <a:cs typeface="Agency FB" panose="020B0503020202020204" charset="0"/>
              </a:rPr>
              <a:t>项目分工</a:t>
            </a:r>
            <a:endParaRPr lang="zh-CN" altLang="en-US" sz="2800">
              <a:solidFill>
                <a:schemeClr val="bg1"/>
              </a:solidFill>
              <a:latin typeface="Agency FB" panose="020B0503020202020204" charset="0"/>
              <a:ea typeface="+mj-ea"/>
              <a:cs typeface="Agency FB" panose="020B0503020202020204" charset="0"/>
            </a:endParaRPr>
          </a:p>
        </p:txBody>
      </p:sp>
      <p:grpSp>
        <p:nvGrpSpPr>
          <p:cNvPr id="45" name="组合 44"/>
          <p:cNvGrpSpPr/>
          <p:nvPr/>
        </p:nvGrpSpPr>
        <p:grpSpPr>
          <a:xfrm>
            <a:off x="4111625" y="86360"/>
            <a:ext cx="88265" cy="6402070"/>
            <a:chOff x="5635" y="136"/>
            <a:chExt cx="139" cy="10082"/>
          </a:xfrm>
        </p:grpSpPr>
        <p:sp>
          <p:nvSpPr>
            <p:cNvPr id="12" name="矩形 11"/>
            <p:cNvSpPr/>
            <p:nvPr/>
          </p:nvSpPr>
          <p:spPr>
            <a:xfrm rot="5400000">
              <a:off x="4404" y="1386"/>
              <a:ext cx="2621" cy="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矩形 21"/>
            <p:cNvSpPr/>
            <p:nvPr/>
          </p:nvSpPr>
          <p:spPr>
            <a:xfrm rot="5400000">
              <a:off x="4492" y="8955"/>
              <a:ext cx="2406" cy="1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26" name="图片 25" descr="111111111"/>
          <p:cNvPicPr>
            <a:picLocks noChangeAspect="1"/>
          </p:cNvPicPr>
          <p:nvPr/>
        </p:nvPicPr>
        <p:blipFill>
          <a:blip r:embed="rId4"/>
          <a:stretch>
            <a:fillRect/>
          </a:stretch>
        </p:blipFill>
        <p:spPr>
          <a:xfrm>
            <a:off x="817880" y="4173220"/>
            <a:ext cx="2463165" cy="1384300"/>
          </a:xfrm>
          <a:prstGeom prst="rect">
            <a:avLst/>
          </a:prstGeom>
          <a:effectLst>
            <a:softEdge rad="469900"/>
          </a:effectLst>
        </p:spPr>
      </p:pic>
      <p:grpSp>
        <p:nvGrpSpPr>
          <p:cNvPr id="46" name="组合 45"/>
          <p:cNvGrpSpPr/>
          <p:nvPr/>
        </p:nvGrpSpPr>
        <p:grpSpPr>
          <a:xfrm rot="0">
            <a:off x="5381625" y="1835785"/>
            <a:ext cx="5761990" cy="3124835"/>
            <a:chOff x="8215" y="2891"/>
            <a:chExt cx="9074" cy="4921"/>
          </a:xfrm>
        </p:grpSpPr>
        <p:sp>
          <p:nvSpPr>
            <p:cNvPr id="36" name="椭圆 35"/>
            <p:cNvSpPr/>
            <p:nvPr/>
          </p:nvSpPr>
          <p:spPr>
            <a:xfrm>
              <a:off x="8215" y="5491"/>
              <a:ext cx="260" cy="260"/>
            </a:xfrm>
            <a:prstGeom prst="ellipse">
              <a:avLst/>
            </a:prstGeom>
            <a:noFill/>
            <a:ln w="34925">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7" name="直接连接符 36"/>
            <p:cNvCxnSpPr>
              <a:stCxn id="36" idx="7"/>
              <a:endCxn id="39" idx="3"/>
            </p:cNvCxnSpPr>
            <p:nvPr/>
          </p:nvCxnSpPr>
          <p:spPr>
            <a:xfrm flipV="1">
              <a:off x="8437" y="4393"/>
              <a:ext cx="1256" cy="113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9" name="椭圆 38"/>
            <p:cNvSpPr/>
            <p:nvPr/>
          </p:nvSpPr>
          <p:spPr>
            <a:xfrm>
              <a:off x="9655" y="4171"/>
              <a:ext cx="260" cy="260"/>
            </a:xfrm>
            <a:prstGeom prst="ellipse">
              <a:avLst/>
            </a:prstGeom>
            <a:noFill/>
            <a:ln w="34925">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 name="直接连接符 2"/>
            <p:cNvCxnSpPr>
              <a:stCxn id="39" idx="5"/>
              <a:endCxn id="4" idx="1"/>
            </p:cNvCxnSpPr>
            <p:nvPr/>
          </p:nvCxnSpPr>
          <p:spPr>
            <a:xfrm>
              <a:off x="9877" y="4393"/>
              <a:ext cx="1936" cy="173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4" name="椭圆 3"/>
            <p:cNvSpPr/>
            <p:nvPr/>
          </p:nvSpPr>
          <p:spPr>
            <a:xfrm>
              <a:off x="11775" y="6086"/>
              <a:ext cx="260" cy="260"/>
            </a:xfrm>
            <a:prstGeom prst="ellipse">
              <a:avLst/>
            </a:prstGeom>
            <a:noFill/>
            <a:ln w="34925">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8" name="直接连接符 7"/>
            <p:cNvCxnSpPr>
              <a:stCxn id="4" idx="7"/>
            </p:cNvCxnSpPr>
            <p:nvPr/>
          </p:nvCxnSpPr>
          <p:spPr>
            <a:xfrm flipV="1">
              <a:off x="11997" y="4939"/>
              <a:ext cx="1418" cy="11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13370" y="4720"/>
              <a:ext cx="260" cy="260"/>
            </a:xfrm>
            <a:prstGeom prst="ellipse">
              <a:avLst/>
            </a:prstGeom>
            <a:noFill/>
            <a:ln w="34925">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11" name="直接连接符 10"/>
            <p:cNvCxnSpPr/>
            <p:nvPr/>
          </p:nvCxnSpPr>
          <p:spPr>
            <a:xfrm>
              <a:off x="13630" y="4944"/>
              <a:ext cx="1185" cy="11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椭圆 24"/>
            <p:cNvSpPr/>
            <p:nvPr/>
          </p:nvSpPr>
          <p:spPr>
            <a:xfrm>
              <a:off x="14795" y="6115"/>
              <a:ext cx="260" cy="260"/>
            </a:xfrm>
            <a:prstGeom prst="ellipse">
              <a:avLst/>
            </a:prstGeom>
            <a:noFill/>
            <a:ln w="34925">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28" name="直接连接符 27"/>
            <p:cNvCxnSpPr>
              <a:stCxn id="25" idx="7"/>
            </p:cNvCxnSpPr>
            <p:nvPr/>
          </p:nvCxnSpPr>
          <p:spPr>
            <a:xfrm flipV="1">
              <a:off x="15017" y="4367"/>
              <a:ext cx="1898" cy="1786"/>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椭圆 29"/>
            <p:cNvSpPr/>
            <p:nvPr/>
          </p:nvSpPr>
          <p:spPr>
            <a:xfrm>
              <a:off x="16875" y="4153"/>
              <a:ext cx="260" cy="260"/>
            </a:xfrm>
            <a:prstGeom prst="ellipse">
              <a:avLst/>
            </a:prstGeom>
            <a:noFill/>
            <a:ln w="34925">
              <a:solidFill>
                <a:schemeClr val="bg1"/>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1" name="文本框 30"/>
            <p:cNvSpPr txBox="1"/>
            <p:nvPr/>
          </p:nvSpPr>
          <p:spPr>
            <a:xfrm>
              <a:off x="8991" y="5751"/>
              <a:ext cx="1584" cy="1452"/>
            </a:xfrm>
            <a:prstGeom prst="rect">
              <a:avLst/>
            </a:prstGeom>
            <a:noFill/>
          </p:spPr>
          <p:txBody>
            <a:bodyPr wrap="square" rtlCol="0">
              <a:spAutoFit/>
            </a:bodyPr>
            <a:p>
              <a:pPr algn="ctr"/>
              <a:r>
                <a:rPr lang="en-US" altLang="zh-CN">
                  <a:solidFill>
                    <a:schemeClr val="bg1"/>
                  </a:solidFill>
                  <a:latin typeface="Agency FB" panose="020B0503020202020204" charset="0"/>
                  <a:ea typeface="+mj-ea"/>
                  <a:cs typeface="Agency FB" panose="020B0503020202020204" charset="0"/>
                </a:rPr>
                <a:t> </a:t>
              </a:r>
              <a:r>
                <a:rPr lang="zh-CN" altLang="en-US">
                  <a:solidFill>
                    <a:schemeClr val="bg1"/>
                  </a:solidFill>
                  <a:latin typeface="Agency FB" panose="020B0503020202020204" charset="0"/>
                  <a:ea typeface="+mj-ea"/>
                  <a:cs typeface="Agency FB" panose="020B0503020202020204" charset="0"/>
                </a:rPr>
                <a:t>龙朝敏</a:t>
              </a:r>
              <a:r>
                <a:rPr lang="zh-CN" altLang="en-US">
                  <a:solidFill>
                    <a:srgbClr val="FF0000"/>
                  </a:solidFill>
                  <a:latin typeface="Agency FB" panose="020B0503020202020204" charset="0"/>
                  <a:ea typeface="+mj-ea"/>
                  <a:cs typeface="Agency FB" panose="020B0503020202020204" charset="0"/>
                </a:rPr>
                <a:t>后端代码编写</a:t>
              </a:r>
              <a:endParaRPr lang="zh-CN" altLang="en-US">
                <a:solidFill>
                  <a:srgbClr val="FF0000"/>
                </a:solidFill>
                <a:latin typeface="Agency FB" panose="020B0503020202020204" charset="0"/>
                <a:ea typeface="+mj-ea"/>
                <a:cs typeface="Agency FB" panose="020B0503020202020204" charset="0"/>
              </a:endParaRPr>
            </a:p>
          </p:txBody>
        </p:sp>
        <p:sp>
          <p:nvSpPr>
            <p:cNvPr id="32" name="文本框 31"/>
            <p:cNvSpPr txBox="1"/>
            <p:nvPr/>
          </p:nvSpPr>
          <p:spPr>
            <a:xfrm>
              <a:off x="11051" y="2891"/>
              <a:ext cx="1584" cy="1888"/>
            </a:xfrm>
            <a:prstGeom prst="rect">
              <a:avLst/>
            </a:prstGeom>
            <a:noFill/>
          </p:spPr>
          <p:txBody>
            <a:bodyPr wrap="square" rtlCol="0">
              <a:spAutoFit/>
            </a:bodyPr>
            <a:p>
              <a:pPr algn="ctr"/>
              <a:r>
                <a:rPr lang="zh-CN" altLang="en-US">
                  <a:solidFill>
                    <a:schemeClr val="bg1"/>
                  </a:solidFill>
                  <a:latin typeface="Agency FB" panose="020B0503020202020204" charset="0"/>
                  <a:ea typeface="+mj-ea"/>
                  <a:cs typeface="Agency FB" panose="020B0503020202020204" charset="0"/>
                </a:rPr>
                <a:t>何友钦</a:t>
              </a:r>
              <a:endParaRPr lang="zh-CN" altLang="en-US">
                <a:solidFill>
                  <a:schemeClr val="bg1"/>
                </a:solidFill>
                <a:latin typeface="Agency FB" panose="020B0503020202020204" charset="0"/>
                <a:ea typeface="+mj-ea"/>
                <a:cs typeface="Agency FB" panose="020B0503020202020204" charset="0"/>
              </a:endParaRPr>
            </a:p>
            <a:p>
              <a:pPr algn="ctr"/>
              <a:r>
                <a:rPr lang="zh-CN" altLang="en-US">
                  <a:solidFill>
                    <a:schemeClr val="bg1"/>
                  </a:solidFill>
                  <a:latin typeface="Agency FB" panose="020B0503020202020204" charset="0"/>
                  <a:ea typeface="+mj-ea"/>
                  <a:cs typeface="Agency FB" panose="020B0503020202020204" charset="0"/>
                </a:rPr>
                <a:t>田阿飞</a:t>
              </a:r>
              <a:endParaRPr lang="zh-CN" altLang="en-US">
                <a:solidFill>
                  <a:schemeClr val="bg1"/>
                </a:solidFill>
                <a:latin typeface="Agency FB" panose="020B0503020202020204" charset="0"/>
                <a:ea typeface="+mj-ea"/>
                <a:cs typeface="Agency FB" panose="020B0503020202020204" charset="0"/>
              </a:endParaRPr>
            </a:p>
            <a:p>
              <a:pPr algn="ctr"/>
              <a:r>
                <a:rPr lang="zh-CN" altLang="en-US">
                  <a:solidFill>
                    <a:srgbClr val="FF0000"/>
                  </a:solidFill>
                  <a:latin typeface="Agency FB" panose="020B0503020202020204" charset="0"/>
                  <a:ea typeface="+mj-ea"/>
                  <a:cs typeface="Agency FB" panose="020B0503020202020204" charset="0"/>
                </a:rPr>
                <a:t>前端代码编写</a:t>
              </a:r>
              <a:endParaRPr lang="zh-CN" altLang="en-US">
                <a:solidFill>
                  <a:srgbClr val="FF0000"/>
                </a:solidFill>
                <a:latin typeface="Agency FB" panose="020B0503020202020204" charset="0"/>
                <a:ea typeface="+mj-ea"/>
                <a:cs typeface="Agency FB" panose="020B0503020202020204" charset="0"/>
              </a:endParaRPr>
            </a:p>
          </p:txBody>
        </p:sp>
        <p:sp>
          <p:nvSpPr>
            <p:cNvPr id="33" name="文本框 32"/>
            <p:cNvSpPr txBox="1"/>
            <p:nvPr/>
          </p:nvSpPr>
          <p:spPr>
            <a:xfrm>
              <a:off x="12734" y="5924"/>
              <a:ext cx="1584" cy="1888"/>
            </a:xfrm>
            <a:prstGeom prst="rect">
              <a:avLst/>
            </a:prstGeom>
            <a:noFill/>
          </p:spPr>
          <p:txBody>
            <a:bodyPr wrap="square" rtlCol="0">
              <a:spAutoFit/>
            </a:bodyPr>
            <a:p>
              <a:pPr algn="ctr"/>
              <a:r>
                <a:rPr lang="en-US" altLang="zh-CN">
                  <a:solidFill>
                    <a:schemeClr val="bg1"/>
                  </a:solidFill>
                  <a:latin typeface="Agency FB" panose="020B0503020202020204" charset="0"/>
                  <a:ea typeface="+mj-ea"/>
                  <a:cs typeface="Agency FB" panose="020B0503020202020204" charset="0"/>
                </a:rPr>
                <a:t> </a:t>
              </a:r>
              <a:r>
                <a:rPr lang="zh-CN" altLang="en-US">
                  <a:solidFill>
                    <a:schemeClr val="bg1"/>
                  </a:solidFill>
                  <a:latin typeface="Agency FB" panose="020B0503020202020204" charset="0"/>
                  <a:ea typeface="+mj-ea"/>
                  <a:cs typeface="Agency FB" panose="020B0503020202020204" charset="0"/>
                </a:rPr>
                <a:t>冉光玉</a:t>
              </a:r>
              <a:endParaRPr lang="zh-CN" altLang="en-US">
                <a:solidFill>
                  <a:schemeClr val="bg1"/>
                </a:solidFill>
                <a:latin typeface="Agency FB" panose="020B0503020202020204" charset="0"/>
                <a:ea typeface="+mj-ea"/>
                <a:cs typeface="Agency FB" panose="020B0503020202020204" charset="0"/>
              </a:endParaRPr>
            </a:p>
            <a:p>
              <a:pPr algn="ctr"/>
              <a:r>
                <a:rPr lang="zh-CN" altLang="en-US">
                  <a:solidFill>
                    <a:schemeClr val="bg1"/>
                  </a:solidFill>
                  <a:latin typeface="Agency FB" panose="020B0503020202020204" charset="0"/>
                  <a:ea typeface="+mj-ea"/>
                  <a:cs typeface="Agency FB" panose="020B0503020202020204" charset="0"/>
                </a:rPr>
                <a:t>邱龙</a:t>
              </a:r>
              <a:endParaRPr lang="zh-CN" altLang="en-US">
                <a:solidFill>
                  <a:schemeClr val="bg1"/>
                </a:solidFill>
                <a:latin typeface="Agency FB" panose="020B0503020202020204" charset="0"/>
                <a:ea typeface="+mj-ea"/>
                <a:cs typeface="Agency FB" panose="020B0503020202020204" charset="0"/>
              </a:endParaRPr>
            </a:p>
            <a:p>
              <a:pPr algn="ctr"/>
              <a:r>
                <a:rPr lang="zh-CN" altLang="en-US">
                  <a:solidFill>
                    <a:srgbClr val="FF0000"/>
                  </a:solidFill>
                  <a:latin typeface="Agency FB" panose="020B0503020202020204" charset="0"/>
                  <a:ea typeface="+mj-ea"/>
                  <a:cs typeface="Agency FB" panose="020B0503020202020204" charset="0"/>
                </a:rPr>
                <a:t>数据库的设计</a:t>
              </a:r>
              <a:endParaRPr lang="zh-CN" altLang="en-US">
                <a:solidFill>
                  <a:srgbClr val="FF0000"/>
                </a:solidFill>
                <a:latin typeface="Agency FB" panose="020B0503020202020204" charset="0"/>
                <a:ea typeface="+mj-ea"/>
                <a:cs typeface="Agency FB" panose="020B0503020202020204" charset="0"/>
              </a:endParaRPr>
            </a:p>
          </p:txBody>
        </p:sp>
        <p:sp>
          <p:nvSpPr>
            <p:cNvPr id="34" name="文本框 33"/>
            <p:cNvSpPr txBox="1"/>
            <p:nvPr/>
          </p:nvSpPr>
          <p:spPr>
            <a:xfrm>
              <a:off x="14241" y="3051"/>
              <a:ext cx="1794" cy="1888"/>
            </a:xfrm>
            <a:prstGeom prst="rect">
              <a:avLst/>
            </a:prstGeom>
            <a:noFill/>
          </p:spPr>
          <p:txBody>
            <a:bodyPr wrap="square" rtlCol="0">
              <a:spAutoFit/>
            </a:bodyPr>
            <a:p>
              <a:pPr algn="ctr"/>
              <a:r>
                <a:rPr lang="en-US" altLang="zh-CN">
                  <a:solidFill>
                    <a:schemeClr val="bg1"/>
                  </a:solidFill>
                  <a:latin typeface="Agency FB" panose="020B0503020202020204" charset="0"/>
                  <a:ea typeface="+mj-ea"/>
                  <a:cs typeface="Agency FB" panose="020B0503020202020204" charset="0"/>
                </a:rPr>
                <a:t> </a:t>
              </a:r>
              <a:r>
                <a:rPr lang="zh-CN" altLang="en-US">
                  <a:solidFill>
                    <a:schemeClr val="bg1"/>
                  </a:solidFill>
                  <a:latin typeface="Agency FB" panose="020B0503020202020204" charset="0"/>
                  <a:ea typeface="+mj-ea"/>
                  <a:cs typeface="Agency FB" panose="020B0503020202020204" charset="0"/>
                </a:rPr>
                <a:t>张英杰</a:t>
              </a:r>
              <a:endParaRPr lang="zh-CN" altLang="en-US">
                <a:solidFill>
                  <a:schemeClr val="bg1"/>
                </a:solidFill>
                <a:latin typeface="Agency FB" panose="020B0503020202020204" charset="0"/>
                <a:ea typeface="+mj-ea"/>
                <a:cs typeface="Agency FB" panose="020B0503020202020204" charset="0"/>
              </a:endParaRPr>
            </a:p>
            <a:p>
              <a:pPr algn="ctr"/>
              <a:r>
                <a:rPr lang="zh-CN" altLang="en-US">
                  <a:solidFill>
                    <a:schemeClr val="bg1"/>
                  </a:solidFill>
                  <a:latin typeface="Agency FB" panose="020B0503020202020204" charset="0"/>
                  <a:ea typeface="+mj-ea"/>
                  <a:cs typeface="Agency FB" panose="020B0503020202020204" charset="0"/>
                </a:rPr>
                <a:t>苏若琪</a:t>
              </a:r>
              <a:endParaRPr lang="zh-CN" altLang="en-US">
                <a:solidFill>
                  <a:schemeClr val="bg1"/>
                </a:solidFill>
                <a:latin typeface="Agency FB" panose="020B0503020202020204" charset="0"/>
                <a:ea typeface="+mj-ea"/>
                <a:cs typeface="Agency FB" panose="020B0503020202020204" charset="0"/>
              </a:endParaRPr>
            </a:p>
            <a:p>
              <a:pPr algn="ctr"/>
              <a:r>
                <a:rPr lang="zh-CN" altLang="en-US">
                  <a:solidFill>
                    <a:srgbClr val="FF0000"/>
                  </a:solidFill>
                  <a:latin typeface="Agency FB" panose="020B0503020202020204" charset="0"/>
                  <a:ea typeface="+mj-ea"/>
                  <a:cs typeface="Agency FB" panose="020B0503020202020204" charset="0"/>
                </a:rPr>
                <a:t>文档</a:t>
              </a:r>
              <a:endParaRPr lang="zh-CN" altLang="en-US">
                <a:solidFill>
                  <a:srgbClr val="FF0000"/>
                </a:solidFill>
                <a:latin typeface="Agency FB" panose="020B0503020202020204" charset="0"/>
                <a:ea typeface="+mj-ea"/>
                <a:cs typeface="Agency FB" panose="020B0503020202020204" charset="0"/>
              </a:endParaRPr>
            </a:p>
            <a:p>
              <a:pPr algn="ctr"/>
              <a:r>
                <a:rPr lang="en-US" altLang="zh-CN">
                  <a:solidFill>
                    <a:srgbClr val="FF0000"/>
                  </a:solidFill>
                  <a:latin typeface="Agency FB" panose="020B0503020202020204" charset="0"/>
                  <a:ea typeface="+mj-ea"/>
                  <a:cs typeface="Agency FB" panose="020B0503020202020204" charset="0"/>
                </a:rPr>
                <a:t>PPT</a:t>
              </a:r>
              <a:r>
                <a:rPr lang="zh-CN" altLang="en-US">
                  <a:solidFill>
                    <a:srgbClr val="FF0000"/>
                  </a:solidFill>
                  <a:latin typeface="Agency FB" panose="020B0503020202020204" charset="0"/>
                  <a:ea typeface="+mj-ea"/>
                  <a:cs typeface="Agency FB" panose="020B0503020202020204" charset="0"/>
                </a:rPr>
                <a:t>编写</a:t>
              </a:r>
              <a:endParaRPr lang="zh-CN" altLang="en-US">
                <a:solidFill>
                  <a:srgbClr val="FF0000"/>
                </a:solidFill>
                <a:latin typeface="Agency FB" panose="020B0503020202020204" charset="0"/>
                <a:ea typeface="+mj-ea"/>
                <a:cs typeface="Agency FB" panose="020B0503020202020204" charset="0"/>
              </a:endParaRPr>
            </a:p>
          </p:txBody>
        </p:sp>
        <p:sp>
          <p:nvSpPr>
            <p:cNvPr id="35" name="文本框 34"/>
            <p:cNvSpPr txBox="1"/>
            <p:nvPr/>
          </p:nvSpPr>
          <p:spPr>
            <a:xfrm>
              <a:off x="15493" y="5924"/>
              <a:ext cx="1796" cy="1016"/>
            </a:xfrm>
            <a:prstGeom prst="rect">
              <a:avLst/>
            </a:prstGeom>
            <a:noFill/>
          </p:spPr>
          <p:txBody>
            <a:bodyPr wrap="square" rtlCol="0">
              <a:spAutoFit/>
            </a:bodyPr>
            <a:p>
              <a:pPr algn="ctr"/>
              <a:r>
                <a:rPr lang="en-US" altLang="zh-CN">
                  <a:solidFill>
                    <a:schemeClr val="bg1"/>
                  </a:solidFill>
                  <a:latin typeface="Agency FB" panose="020B0503020202020204" charset="0"/>
                  <a:ea typeface="+mj-ea"/>
                  <a:cs typeface="Agency FB" panose="020B0503020202020204" charset="0"/>
                </a:rPr>
                <a:t> </a:t>
              </a:r>
              <a:r>
                <a:rPr lang="zh-CN" altLang="en-US">
                  <a:solidFill>
                    <a:schemeClr val="bg1"/>
                  </a:solidFill>
                  <a:latin typeface="Agency FB" panose="020B0503020202020204" charset="0"/>
                  <a:ea typeface="+mj-ea"/>
                  <a:cs typeface="Agency FB" panose="020B0503020202020204" charset="0"/>
                </a:rPr>
                <a:t>龙朝敏</a:t>
              </a:r>
              <a:br>
                <a:rPr lang="zh-CN" altLang="en-US">
                  <a:solidFill>
                    <a:schemeClr val="bg1"/>
                  </a:solidFill>
                  <a:latin typeface="Agency FB" panose="020B0503020202020204" charset="0"/>
                  <a:ea typeface="+mj-ea"/>
                  <a:cs typeface="Agency FB" panose="020B0503020202020204" charset="0"/>
                </a:rPr>
              </a:br>
              <a:r>
                <a:rPr lang="zh-CN" altLang="en-US">
                  <a:solidFill>
                    <a:srgbClr val="FF0000"/>
                  </a:solidFill>
                  <a:latin typeface="Agency FB" panose="020B0503020202020204" charset="0"/>
                  <a:ea typeface="+mj-ea"/>
                  <a:cs typeface="Agency FB" panose="020B0503020202020204" charset="0"/>
                </a:rPr>
                <a:t>项目整合</a:t>
              </a:r>
              <a:endParaRPr lang="zh-CN" altLang="en-US">
                <a:solidFill>
                  <a:srgbClr val="FF0000"/>
                </a:solidFill>
                <a:latin typeface="Agency FB" panose="020B0503020202020204" charset="0"/>
                <a:ea typeface="+mj-ea"/>
                <a:cs typeface="Agency FB" panose="020B0503020202020204" charset="0"/>
              </a:endParaRPr>
            </a:p>
          </p:txBody>
        </p:sp>
      </p:grpSp>
      <p:sp>
        <p:nvSpPr>
          <p:cNvPr id="13" name="文本框 12"/>
          <p:cNvSpPr txBox="1"/>
          <p:nvPr/>
        </p:nvSpPr>
        <p:spPr>
          <a:xfrm rot="16200000">
            <a:off x="-2343150" y="25069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
        <p:nvSpPr>
          <p:cNvPr id="15" name="文本框 14"/>
          <p:cNvSpPr txBox="1"/>
          <p:nvPr/>
        </p:nvSpPr>
        <p:spPr>
          <a:xfrm rot="5400000">
            <a:off x="9480550" y="40436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ntr" presetSubtype="0" fill="hold" grpId="0" nodeType="withEffect">
                                  <p:stCondLst>
                                    <p:cond delay="0"/>
                                  </p:stCondLst>
                                  <p:iterate type="lt">
                                    <p:tmPct val="50000"/>
                                  </p:iterate>
                                  <p:childTnLst>
                                    <p:set>
                                      <p:cBhvr>
                                        <p:cTn id="6" dur="1" fill="hold">
                                          <p:stCondLst>
                                            <p:cond delay="0"/>
                                          </p:stCondLst>
                                        </p:cTn>
                                        <p:tgtEl>
                                          <p:spTgt spid="7"/>
                                        </p:tgtEl>
                                        <p:attrNameLst>
                                          <p:attrName>style.visibility</p:attrName>
                                        </p:attrNameLst>
                                      </p:cBhvr>
                                      <p:to>
                                        <p:strVal val="visible"/>
                                      </p:to>
                                    </p:set>
                                    <p:anim calcmode="discrete" valueType="clr">
                                      <p:cBhvr override="childStyle">
                                        <p:cTn id="7" dur="80"/>
                                        <p:tgtEl>
                                          <p:spTgt spid="7"/>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7"/>
                                        </p:tgtEl>
                                        <p:attrNameLst>
                                          <p:attrName>fillcolor</p:attrName>
                                        </p:attrNameLst>
                                      </p:cBhvr>
                                      <p:tavLst>
                                        <p:tav tm="0">
                                          <p:val>
                                            <p:clrVal>
                                              <a:schemeClr val="accent2"/>
                                            </p:clrVal>
                                          </p:val>
                                        </p:tav>
                                        <p:tav tm="50000">
                                          <p:val>
                                            <p:clrVal>
                                              <a:schemeClr val="hlink"/>
                                            </p:clrVal>
                                          </p:val>
                                        </p:tav>
                                      </p:tavLst>
                                    </p:anim>
                                    <p:set>
                                      <p:cBhvr>
                                        <p:cTn id="9" dur="80"/>
                                        <p:tgtEl>
                                          <p:spTgt spid="7"/>
                                        </p:tgtEl>
                                        <p:attrNameLst>
                                          <p:attrName>fill.type</p:attrName>
                                        </p:attrNameLst>
                                      </p:cBhvr>
                                      <p:to>
                                        <p:strVal val="solid"/>
                                      </p:to>
                                    </p:set>
                                  </p:childTnLst>
                                </p:cTn>
                              </p:par>
                              <p:par>
                                <p:cTn id="10" presetID="42" presetClass="entr" presetSubtype="0" fill="hold" nodeType="with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1000"/>
                                        <p:tgtEl>
                                          <p:spTgt spid="26"/>
                                        </p:tgtEl>
                                      </p:cBhvr>
                                    </p:animEffect>
                                    <p:anim calcmode="lin" valueType="num">
                                      <p:cBhvr>
                                        <p:cTn id="13" dur="1000" fill="hold"/>
                                        <p:tgtEl>
                                          <p:spTgt spid="26"/>
                                        </p:tgtEl>
                                        <p:attrNameLst>
                                          <p:attrName>ppt_x</p:attrName>
                                        </p:attrNameLst>
                                      </p:cBhvr>
                                      <p:tavLst>
                                        <p:tav tm="0">
                                          <p:val>
                                            <p:strVal val="#ppt_x"/>
                                          </p:val>
                                        </p:tav>
                                        <p:tav tm="100000">
                                          <p:val>
                                            <p:strVal val="#ppt_x"/>
                                          </p:val>
                                        </p:tav>
                                      </p:tavLst>
                                    </p:anim>
                                    <p:anim calcmode="lin" valueType="num">
                                      <p:cBhvr>
                                        <p:cTn id="14" dur="1000" fill="hold"/>
                                        <p:tgtEl>
                                          <p:spTgt spid="26"/>
                                        </p:tgtEl>
                                        <p:attrNameLst>
                                          <p:attrName>ppt_y</p:attrName>
                                        </p:attrNameLst>
                                      </p:cBhvr>
                                      <p:tavLst>
                                        <p:tav tm="0">
                                          <p:val>
                                            <p:strVal val="#ppt_y+.1"/>
                                          </p:val>
                                        </p:tav>
                                        <p:tav tm="100000">
                                          <p:val>
                                            <p:strVal val="#ppt_y"/>
                                          </p:val>
                                        </p:tav>
                                      </p:tavLst>
                                    </p:anim>
                                  </p:childTnLst>
                                </p:cTn>
                              </p:par>
                            </p:childTnLst>
                          </p:cTn>
                        </p:par>
                        <p:par>
                          <p:cTn id="15" fill="hold">
                            <p:stCondLst>
                              <p:cond delay="0"/>
                            </p:stCondLst>
                            <p:childTnLst>
                              <p:par>
                                <p:cTn id="16" presetID="47" presetClass="entr" presetSubtype="0" fill="hold" nodeType="after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1000"/>
                                        <p:tgtEl>
                                          <p:spTgt spid="27"/>
                                        </p:tgtEl>
                                      </p:cBhvr>
                                    </p:animEffect>
                                    <p:anim calcmode="lin" valueType="num">
                                      <p:cBhvr>
                                        <p:cTn id="19" dur="1000" fill="hold"/>
                                        <p:tgtEl>
                                          <p:spTgt spid="27"/>
                                        </p:tgtEl>
                                        <p:attrNameLst>
                                          <p:attrName>ppt_x</p:attrName>
                                        </p:attrNameLst>
                                      </p:cBhvr>
                                      <p:tavLst>
                                        <p:tav tm="0">
                                          <p:val>
                                            <p:strVal val="#ppt_x"/>
                                          </p:val>
                                        </p:tav>
                                        <p:tav tm="100000">
                                          <p:val>
                                            <p:strVal val="#ppt_x"/>
                                          </p:val>
                                        </p:tav>
                                      </p:tavLst>
                                    </p:anim>
                                    <p:anim calcmode="lin" valueType="num">
                                      <p:cBhvr>
                                        <p:cTn id="20"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46"/>
                                        </p:tgtEl>
                                        <p:attrNameLst>
                                          <p:attrName>style.visibility</p:attrName>
                                        </p:attrNameLst>
                                      </p:cBhvr>
                                      <p:to>
                                        <p:strVal val="visible"/>
                                      </p:to>
                                    </p:set>
                                    <p:animEffect transition="in" filter="randombar(horizontal)">
                                      <p:cBhvr>
                                        <p:cTn id="2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27" name="图片 26" descr="color element-09"/>
          <p:cNvPicPr>
            <a:picLocks noChangeAspect="1"/>
          </p:cNvPicPr>
          <p:nvPr/>
        </p:nvPicPr>
        <p:blipFill>
          <a:blip r:embed="rId2"/>
          <a:stretch>
            <a:fillRect/>
          </a:stretch>
        </p:blipFill>
        <p:spPr>
          <a:xfrm rot="5400000" flipH="1">
            <a:off x="10391775" y="2153920"/>
            <a:ext cx="1956435" cy="1722755"/>
          </a:xfrm>
          <a:prstGeom prst="rect">
            <a:avLst/>
          </a:prstGeom>
        </p:spPr>
      </p:pic>
      <p:pic>
        <p:nvPicPr>
          <p:cNvPr id="25" name="图片 24" descr="color element-09"/>
          <p:cNvPicPr>
            <a:picLocks noChangeAspect="1"/>
          </p:cNvPicPr>
          <p:nvPr/>
        </p:nvPicPr>
        <p:blipFill>
          <a:blip r:embed="rId2"/>
          <a:stretch>
            <a:fillRect/>
          </a:stretch>
        </p:blipFill>
        <p:spPr>
          <a:xfrm rot="16200000">
            <a:off x="-161925" y="2153920"/>
            <a:ext cx="1956435" cy="1722755"/>
          </a:xfrm>
          <a:prstGeom prst="rect">
            <a:avLst/>
          </a:prstGeom>
        </p:spPr>
      </p:pic>
      <p:pic>
        <p:nvPicPr>
          <p:cNvPr id="5" name="图片 4" descr="资源-2beijing2"/>
          <p:cNvPicPr>
            <a:picLocks noChangeAspect="1"/>
          </p:cNvPicPr>
          <p:nvPr/>
        </p:nvPicPr>
        <p:blipFill>
          <a:blip r:embed="rId1"/>
          <a:srcRect t="9276" b="10790"/>
          <a:stretch>
            <a:fillRect/>
          </a:stretch>
        </p:blipFill>
        <p:spPr>
          <a:xfrm flipH="1">
            <a:off x="387350" y="296545"/>
            <a:ext cx="11390630" cy="6162040"/>
          </a:xfrm>
          <a:prstGeom prst="rect">
            <a:avLst/>
          </a:prstGeom>
          <a:ln>
            <a:solidFill>
              <a:schemeClr val="bg1"/>
            </a:solidFill>
          </a:ln>
        </p:spPr>
      </p:pic>
      <p:pic>
        <p:nvPicPr>
          <p:cNvPr id="24" name="图片 23" descr="C:\Users\Administrator\Desktop\2222222.png2222222"/>
          <p:cNvPicPr>
            <a:picLocks noChangeAspect="1"/>
          </p:cNvPicPr>
          <p:nvPr/>
        </p:nvPicPr>
        <p:blipFill>
          <a:blip r:embed="rId3"/>
          <a:srcRect/>
          <a:stretch>
            <a:fillRect/>
          </a:stretch>
        </p:blipFill>
        <p:spPr>
          <a:xfrm>
            <a:off x="162560" y="335280"/>
            <a:ext cx="11867515" cy="6939280"/>
          </a:xfrm>
          <a:prstGeom prst="rect">
            <a:avLst/>
          </a:prstGeom>
        </p:spPr>
      </p:pic>
      <p:sp>
        <p:nvSpPr>
          <p:cNvPr id="12" name="矩形 11"/>
          <p:cNvSpPr/>
          <p:nvPr/>
        </p:nvSpPr>
        <p:spPr>
          <a:xfrm>
            <a:off x="-1330960" y="-1334770"/>
            <a:ext cx="14608810" cy="7906385"/>
          </a:xfrm>
          <a:prstGeom prst="rect">
            <a:avLst/>
          </a:prstGeom>
          <a:blipFill rotWithShape="1">
            <a:blip r:embed="rId4">
              <a:alphaModFix amt="52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文本框 9"/>
          <p:cNvSpPr txBox="1"/>
          <p:nvPr/>
        </p:nvSpPr>
        <p:spPr>
          <a:xfrm>
            <a:off x="3228340" y="1800860"/>
            <a:ext cx="5735955" cy="3153410"/>
          </a:xfrm>
          <a:prstGeom prst="rect">
            <a:avLst/>
          </a:prstGeom>
          <a:noFill/>
        </p:spPr>
        <p:txBody>
          <a:bodyPr wrap="square" rtlCol="0">
            <a:spAutoFit/>
          </a:bodyPr>
          <a:p>
            <a:pPr algn="dist"/>
            <a:r>
              <a:rPr lang="zh-CN" altLang="en-US" sz="19900">
                <a:gradFill>
                  <a:gsLst>
                    <a:gs pos="0">
                      <a:srgbClr val="5D357F"/>
                    </a:gs>
                    <a:gs pos="100000">
                      <a:srgbClr val="D252A1"/>
                    </a:gs>
                  </a:gsLst>
                  <a:lin ang="15540000" scaled="0"/>
                </a:gradFill>
                <a:latin typeface="Agency FB" panose="020B0503020202020204" charset="0"/>
                <a:ea typeface="+mj-ea"/>
                <a:cs typeface="Agency FB" panose="020B0503020202020204" charset="0"/>
              </a:rPr>
              <a:t>简历</a:t>
            </a:r>
            <a:endParaRPr lang="zh-CN" altLang="en-US" sz="199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pic>
        <p:nvPicPr>
          <p:cNvPr id="13" name="图片 12" descr="111111111"/>
          <p:cNvPicPr>
            <a:picLocks noChangeAspect="1"/>
          </p:cNvPicPr>
          <p:nvPr/>
        </p:nvPicPr>
        <p:blipFill>
          <a:blip r:embed="rId5"/>
          <a:stretch>
            <a:fillRect/>
          </a:stretch>
        </p:blipFill>
        <p:spPr>
          <a:xfrm>
            <a:off x="4811395" y="4879975"/>
            <a:ext cx="2463165" cy="1384300"/>
          </a:xfrm>
          <a:prstGeom prst="rect">
            <a:avLst/>
          </a:prstGeom>
          <a:effectLst>
            <a:softEdge rad="469900"/>
          </a:effectLst>
        </p:spPr>
      </p:pic>
      <p:grpSp>
        <p:nvGrpSpPr>
          <p:cNvPr id="8" name="组合 7"/>
          <p:cNvGrpSpPr/>
          <p:nvPr/>
        </p:nvGrpSpPr>
        <p:grpSpPr>
          <a:xfrm rot="0">
            <a:off x="5765800" y="1897380"/>
            <a:ext cx="629920" cy="2236470"/>
            <a:chOff x="4803" y="6603"/>
            <a:chExt cx="992" cy="3522"/>
          </a:xfrm>
        </p:grpSpPr>
        <p:sp>
          <p:nvSpPr>
            <p:cNvPr id="2" name="文本框 1"/>
            <p:cNvSpPr txBox="1"/>
            <p:nvPr/>
          </p:nvSpPr>
          <p:spPr>
            <a:xfrm>
              <a:off x="4843" y="6637"/>
              <a:ext cx="953" cy="3488"/>
            </a:xfrm>
            <a:prstGeom prst="rect">
              <a:avLst/>
            </a:prstGeom>
            <a:noFill/>
          </p:spPr>
          <p:txBody>
            <a:bodyPr wrap="square" rtlCol="0">
              <a:spAutoFit/>
            </a:bodyPr>
            <a:p>
              <a:pPr algn="dist"/>
              <a:r>
                <a:rPr lang="en-US" altLang="zh-CN" sz="13800">
                  <a:gradFill>
                    <a:gsLst>
                      <a:gs pos="0">
                        <a:srgbClr val="5D357F"/>
                      </a:gs>
                      <a:gs pos="100000">
                        <a:srgbClr val="D252A1"/>
                      </a:gs>
                    </a:gsLst>
                    <a:lin ang="15540000" scaled="0"/>
                  </a:gradFill>
                  <a:latin typeface="Agency FB" panose="020B0503020202020204" charset="0"/>
                  <a:ea typeface="+mj-ea"/>
                  <a:cs typeface="Agency FB" panose="020B0503020202020204" charset="0"/>
                </a:rPr>
                <a:t>·</a:t>
              </a:r>
              <a:endParaRPr lang="en-US" altLang="zh-CN" sz="13800">
                <a:gradFill>
                  <a:gsLst>
                    <a:gs pos="0">
                      <a:srgbClr val="5D357F"/>
                    </a:gs>
                    <a:gs pos="100000">
                      <a:srgbClr val="D252A1"/>
                    </a:gs>
                  </a:gsLst>
                  <a:lin ang="15540000" scaled="0"/>
                </a:gradFill>
                <a:latin typeface="Agency FB" panose="020B0503020202020204" charset="0"/>
                <a:ea typeface="+mj-ea"/>
                <a:cs typeface="Agency FB" panose="020B0503020202020204" charset="0"/>
              </a:endParaRPr>
            </a:p>
          </p:txBody>
        </p:sp>
        <p:sp>
          <p:nvSpPr>
            <p:cNvPr id="4" name="文本框 3"/>
            <p:cNvSpPr txBox="1"/>
            <p:nvPr/>
          </p:nvSpPr>
          <p:spPr>
            <a:xfrm>
              <a:off x="4803" y="6603"/>
              <a:ext cx="953" cy="3488"/>
            </a:xfrm>
            <a:prstGeom prst="rect">
              <a:avLst/>
            </a:prstGeom>
            <a:noFill/>
          </p:spPr>
          <p:txBody>
            <a:bodyPr wrap="square" rtlCol="0">
              <a:spAutoFit/>
            </a:bodyPr>
            <a:p>
              <a:pPr algn="dist"/>
              <a:r>
                <a:rPr lang="en-US" altLang="zh-CN" sz="13800">
                  <a:solidFill>
                    <a:srgbClr val="48D4E0"/>
                  </a:solidFill>
                  <a:latin typeface="Agency FB" panose="020B0503020202020204" charset="0"/>
                  <a:ea typeface="+mj-ea"/>
                  <a:cs typeface="Agency FB" panose="020B0503020202020204" charset="0"/>
                </a:rPr>
                <a:t>·</a:t>
              </a:r>
              <a:endParaRPr lang="en-US" altLang="zh-CN" sz="13800">
                <a:solidFill>
                  <a:srgbClr val="48D4E0"/>
                </a:solidFill>
                <a:latin typeface="Agency FB" panose="020B0503020202020204" charset="0"/>
                <a:ea typeface="+mj-ea"/>
                <a:cs typeface="Agency FB" panose="020B0503020202020204" charset="0"/>
              </a:endParaRPr>
            </a:p>
          </p:txBody>
        </p:sp>
      </p:grpSp>
      <p:sp>
        <p:nvSpPr>
          <p:cNvPr id="15" name="文本框 14"/>
          <p:cNvSpPr txBox="1"/>
          <p:nvPr/>
        </p:nvSpPr>
        <p:spPr>
          <a:xfrm>
            <a:off x="5770880" y="1490345"/>
            <a:ext cx="650240" cy="1198880"/>
          </a:xfrm>
          <a:prstGeom prst="rect">
            <a:avLst/>
          </a:prstGeom>
          <a:noFill/>
          <a:ln>
            <a:solidFill>
              <a:srgbClr val="D252A1"/>
            </a:solidFill>
          </a:ln>
        </p:spPr>
        <p:txBody>
          <a:bodyPr wrap="square" rtlCol="0">
            <a:spAutoFit/>
          </a:bodyPr>
          <a:p>
            <a:r>
              <a:rPr lang="zh-CN" altLang="zh-CN" sz="3600">
                <a:solidFill>
                  <a:srgbClr val="D252A1"/>
                </a:solidFill>
                <a:latin typeface="Agency FB" panose="020B0503020202020204" charset="0"/>
                <a:ea typeface="+mj-ea"/>
                <a:cs typeface="Agency FB" panose="020B0503020202020204" charset="0"/>
              </a:rPr>
              <a:t>项目</a:t>
            </a:r>
            <a:endParaRPr lang="zh-CN" altLang="zh-CN" sz="3600">
              <a:solidFill>
                <a:srgbClr val="D252A1"/>
              </a:solidFill>
              <a:latin typeface="Agency FB" panose="020B0503020202020204" charset="0"/>
              <a:ea typeface="+mj-ea"/>
              <a:cs typeface="Agency FB" panose="020B0503020202020204" charset="0"/>
            </a:endParaRPr>
          </a:p>
        </p:txBody>
      </p:sp>
      <p:sp>
        <p:nvSpPr>
          <p:cNvPr id="16" name="文本框 15"/>
          <p:cNvSpPr txBox="1"/>
          <p:nvPr/>
        </p:nvSpPr>
        <p:spPr>
          <a:xfrm>
            <a:off x="5758180" y="3598545"/>
            <a:ext cx="650240" cy="1198880"/>
          </a:xfrm>
          <a:prstGeom prst="rect">
            <a:avLst/>
          </a:prstGeom>
          <a:noFill/>
          <a:ln>
            <a:solidFill>
              <a:srgbClr val="D252A1"/>
            </a:solidFill>
          </a:ln>
        </p:spPr>
        <p:txBody>
          <a:bodyPr wrap="square" rtlCol="0">
            <a:spAutoFit/>
          </a:bodyPr>
          <a:p>
            <a:r>
              <a:rPr lang="zh-CN" altLang="zh-CN" sz="3600">
                <a:solidFill>
                  <a:srgbClr val="D252A1"/>
                </a:solidFill>
                <a:latin typeface="Agency FB" panose="020B0503020202020204" charset="0"/>
                <a:ea typeface="+mj-ea"/>
                <a:cs typeface="Agency FB" panose="020B0503020202020204" charset="0"/>
              </a:rPr>
              <a:t>展示</a:t>
            </a:r>
            <a:endParaRPr lang="zh-CN" altLang="zh-CN" sz="3600">
              <a:solidFill>
                <a:srgbClr val="D252A1"/>
              </a:solidFill>
              <a:latin typeface="Agency FB" panose="020B0503020202020204" charset="0"/>
              <a:ea typeface="+mj-ea"/>
              <a:cs typeface="Agency FB" panose="020B0503020202020204" charset="0"/>
            </a:endParaRPr>
          </a:p>
        </p:txBody>
      </p:sp>
      <p:sp>
        <p:nvSpPr>
          <p:cNvPr id="23" name="文本框 22"/>
          <p:cNvSpPr txBox="1"/>
          <p:nvPr/>
        </p:nvSpPr>
        <p:spPr>
          <a:xfrm>
            <a:off x="3175000" y="1490345"/>
            <a:ext cx="5735955" cy="3153410"/>
          </a:xfrm>
          <a:prstGeom prst="rect">
            <a:avLst/>
          </a:prstGeom>
          <a:noFill/>
        </p:spPr>
        <p:txBody>
          <a:bodyPr wrap="square" rtlCol="0">
            <a:spAutoFit/>
          </a:bodyPr>
          <a:p>
            <a:pPr algn="dist"/>
            <a:r>
              <a:rPr lang="zh-CN" altLang="en-US" sz="19900">
                <a:solidFill>
                  <a:schemeClr val="bg1"/>
                </a:solidFill>
                <a:latin typeface="Agency FB" panose="020B0503020202020204" charset="0"/>
                <a:ea typeface="+mj-ea"/>
                <a:cs typeface="Agency FB" panose="020B0503020202020204" charset="0"/>
              </a:rPr>
              <a:t>简历</a:t>
            </a:r>
            <a:endParaRPr lang="zh-CN" altLang="en-US" sz="19900">
              <a:solidFill>
                <a:schemeClr val="bg1"/>
              </a:solidFill>
              <a:latin typeface="Agency FB" panose="020B0503020202020204" charset="0"/>
              <a:ea typeface="+mj-ea"/>
              <a:cs typeface="Agency FB" panose="020B0503020202020204" charset="0"/>
            </a:endParaRPr>
          </a:p>
        </p:txBody>
      </p:sp>
      <p:sp>
        <p:nvSpPr>
          <p:cNvPr id="26" name="文本框 25"/>
          <p:cNvSpPr txBox="1"/>
          <p:nvPr/>
        </p:nvSpPr>
        <p:spPr>
          <a:xfrm>
            <a:off x="5732780" y="3598545"/>
            <a:ext cx="650240" cy="1198880"/>
          </a:xfrm>
          <a:prstGeom prst="rect">
            <a:avLst/>
          </a:prstGeom>
          <a:noFill/>
          <a:ln>
            <a:solidFill>
              <a:srgbClr val="00B0F0"/>
            </a:solidFill>
          </a:ln>
        </p:spPr>
        <p:txBody>
          <a:bodyPr wrap="square" rtlCol="0">
            <a:spAutoFit/>
          </a:bodyPr>
          <a:p>
            <a:r>
              <a:rPr lang="zh-CN" altLang="zh-CN" sz="3600">
                <a:solidFill>
                  <a:schemeClr val="bg1"/>
                </a:solidFill>
                <a:latin typeface="Agency FB" panose="020B0503020202020204" charset="0"/>
                <a:ea typeface="+mj-ea"/>
                <a:cs typeface="Agency FB" panose="020B0503020202020204" charset="0"/>
              </a:rPr>
              <a:t>展示</a:t>
            </a:r>
            <a:endParaRPr lang="zh-CN" altLang="zh-CN" sz="3600">
              <a:solidFill>
                <a:schemeClr val="bg1"/>
              </a:solidFill>
              <a:latin typeface="Agency FB" panose="020B0503020202020204" charset="0"/>
              <a:ea typeface="+mj-ea"/>
              <a:cs typeface="Agency FB" panose="020B0503020202020204" charset="0"/>
            </a:endParaRPr>
          </a:p>
        </p:txBody>
      </p:sp>
      <p:sp>
        <p:nvSpPr>
          <p:cNvPr id="28" name="文本框 27"/>
          <p:cNvSpPr txBox="1"/>
          <p:nvPr/>
        </p:nvSpPr>
        <p:spPr>
          <a:xfrm>
            <a:off x="5732780" y="1477645"/>
            <a:ext cx="650240" cy="1198880"/>
          </a:xfrm>
          <a:prstGeom prst="rect">
            <a:avLst/>
          </a:prstGeom>
          <a:noFill/>
          <a:ln>
            <a:solidFill>
              <a:srgbClr val="00B0F0"/>
            </a:solidFill>
          </a:ln>
        </p:spPr>
        <p:txBody>
          <a:bodyPr wrap="square" rtlCol="0">
            <a:spAutoFit/>
          </a:bodyPr>
          <a:p>
            <a:r>
              <a:rPr lang="zh-CN" altLang="zh-CN" sz="3600">
                <a:solidFill>
                  <a:schemeClr val="bg1"/>
                </a:solidFill>
                <a:latin typeface="Agency FB" panose="020B0503020202020204" charset="0"/>
                <a:ea typeface="+mj-ea"/>
                <a:cs typeface="Agency FB" panose="020B0503020202020204" charset="0"/>
              </a:rPr>
              <a:t>项目</a:t>
            </a:r>
            <a:endParaRPr lang="zh-CN" altLang="zh-CN" sz="3600">
              <a:solidFill>
                <a:schemeClr val="bg1"/>
              </a:solidFill>
              <a:latin typeface="Agency FB" panose="020B0503020202020204" charset="0"/>
              <a:ea typeface="+mj-ea"/>
              <a:cs typeface="Agency FB" panose="020B0503020202020204" charset="0"/>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1000"/>
                                        <p:tgtEl>
                                          <p:spTgt spid="23"/>
                                        </p:tgtEl>
                                      </p:cBhvr>
                                    </p:animEffect>
                                    <p:anim calcmode="lin" valueType="num">
                                      <p:cBhvr>
                                        <p:cTn id="13" dur="1000" fill="hold"/>
                                        <p:tgtEl>
                                          <p:spTgt spid="23"/>
                                        </p:tgtEl>
                                        <p:attrNameLst>
                                          <p:attrName>ppt_x</p:attrName>
                                        </p:attrNameLst>
                                      </p:cBhvr>
                                      <p:tavLst>
                                        <p:tav tm="0">
                                          <p:val>
                                            <p:strVal val="#ppt_x"/>
                                          </p:val>
                                        </p:tav>
                                        <p:tav tm="100000">
                                          <p:val>
                                            <p:strVal val="#ppt_x"/>
                                          </p:val>
                                        </p:tav>
                                      </p:tavLst>
                                    </p:anim>
                                    <p:anim calcmode="lin" valueType="num">
                                      <p:cBhvr>
                                        <p:cTn id="14" dur="1000" fill="hold"/>
                                        <p:tgtEl>
                                          <p:spTgt spid="23"/>
                                        </p:tgtEl>
                                        <p:attrNameLst>
                                          <p:attrName>ppt_y</p:attrName>
                                        </p:attrNameLst>
                                      </p:cBhvr>
                                      <p:tavLst>
                                        <p:tav tm="0">
                                          <p:val>
                                            <p:strVal val="#ppt_y-.1"/>
                                          </p:val>
                                        </p:tav>
                                        <p:tav tm="100000">
                                          <p:val>
                                            <p:strVal val="#ppt_y"/>
                                          </p:val>
                                        </p:tav>
                                      </p:tavLst>
                                    </p:anim>
                                  </p:childTnLst>
                                </p:cTn>
                              </p:par>
                            </p:childTnLst>
                          </p:cTn>
                        </p:par>
                        <p:par>
                          <p:cTn id="15" fill="hold">
                            <p:stCondLst>
                              <p:cond delay="1000"/>
                            </p:stCondLst>
                            <p:childTnLst>
                              <p:par>
                                <p:cTn id="16" presetID="42" presetClass="entr" presetSubtype="0" fill="hold" grpId="0" nodeType="afterEffect">
                                  <p:stCondLst>
                                    <p:cond delay="0"/>
                                  </p:stCondLst>
                                  <p:childTnLst>
                                    <p:set>
                                      <p:cBhvr>
                                        <p:cTn id="17" dur="2000" fill="hold">
                                          <p:stCondLst>
                                            <p:cond delay="0"/>
                                          </p:stCondLst>
                                        </p:cTn>
                                        <p:tgtEl>
                                          <p:spTgt spid="16"/>
                                        </p:tgtEl>
                                        <p:attrNameLst>
                                          <p:attrName>style.visibility</p:attrName>
                                        </p:attrNameLst>
                                      </p:cBhvr>
                                      <p:to>
                                        <p:strVal val="visible"/>
                                      </p:to>
                                    </p:set>
                                    <p:animEffect transition="in" filter="fade">
                                      <p:cBhvr>
                                        <p:cTn id="18" dur="2000"/>
                                        <p:tgtEl>
                                          <p:spTgt spid="16"/>
                                        </p:tgtEl>
                                      </p:cBhvr>
                                    </p:animEffect>
                                    <p:anim calcmode="lin" valueType="num">
                                      <p:cBhvr>
                                        <p:cTn id="19" dur="2000" fill="hold"/>
                                        <p:tgtEl>
                                          <p:spTgt spid="16"/>
                                        </p:tgtEl>
                                        <p:attrNameLst>
                                          <p:attrName>ppt_x</p:attrName>
                                        </p:attrNameLst>
                                      </p:cBhvr>
                                      <p:tavLst>
                                        <p:tav tm="0">
                                          <p:val>
                                            <p:strVal val="#ppt_x"/>
                                          </p:val>
                                        </p:tav>
                                        <p:tav tm="100000">
                                          <p:val>
                                            <p:strVal val="#ppt_x"/>
                                          </p:val>
                                        </p:tav>
                                      </p:tavLst>
                                    </p:anim>
                                    <p:anim calcmode="lin" valueType="num">
                                      <p:cBhvr>
                                        <p:cTn id="20" dur="2000" fill="hold"/>
                                        <p:tgtEl>
                                          <p:spTgt spid="16"/>
                                        </p:tgtEl>
                                        <p:attrNameLst>
                                          <p:attrName>ppt_y</p:attrName>
                                        </p:attrNameLst>
                                      </p:cBhvr>
                                      <p:tavLst>
                                        <p:tav tm="0">
                                          <p:val>
                                            <p:strVal val="#ppt_y+.1"/>
                                          </p:val>
                                        </p:tav>
                                        <p:tav tm="100000">
                                          <p:val>
                                            <p:strVal val="#ppt_y"/>
                                          </p:val>
                                        </p:tav>
                                      </p:tavLst>
                                    </p:anim>
                                  </p:childTnLst>
                                </p:cTn>
                              </p:par>
                              <p:par>
                                <p:cTn id="21" presetID="42" presetClass="entr" presetSubtype="0" fill="hold" grpId="0" nodeType="with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1000"/>
                                        <p:tgtEl>
                                          <p:spTgt spid="26"/>
                                        </p:tgtEl>
                                      </p:cBhvr>
                                    </p:animEffect>
                                    <p:anim calcmode="lin" valueType="num">
                                      <p:cBhvr>
                                        <p:cTn id="24" dur="1000" fill="hold"/>
                                        <p:tgtEl>
                                          <p:spTgt spid="26"/>
                                        </p:tgtEl>
                                        <p:attrNameLst>
                                          <p:attrName>ppt_x</p:attrName>
                                        </p:attrNameLst>
                                      </p:cBhvr>
                                      <p:tavLst>
                                        <p:tav tm="0">
                                          <p:val>
                                            <p:strVal val="#ppt_x"/>
                                          </p:val>
                                        </p:tav>
                                        <p:tav tm="100000">
                                          <p:val>
                                            <p:strVal val="#ppt_x"/>
                                          </p:val>
                                        </p:tav>
                                      </p:tavLst>
                                    </p:anim>
                                    <p:anim calcmode="lin" valueType="num">
                                      <p:cBhvr>
                                        <p:cTn id="25" dur="1000" fill="hold"/>
                                        <p:tgtEl>
                                          <p:spTgt spid="26"/>
                                        </p:tgtEl>
                                        <p:attrNameLst>
                                          <p:attrName>ppt_y</p:attrName>
                                        </p:attrNameLst>
                                      </p:cBhvr>
                                      <p:tavLst>
                                        <p:tav tm="0">
                                          <p:val>
                                            <p:strVal val="#ppt_y+.1"/>
                                          </p:val>
                                        </p:tav>
                                        <p:tav tm="100000">
                                          <p:val>
                                            <p:strVal val="#ppt_y"/>
                                          </p:val>
                                        </p:tav>
                                      </p:tavLst>
                                    </p:anim>
                                  </p:childTnLst>
                                </p:cTn>
                              </p:par>
                              <p:par>
                                <p:cTn id="26" presetID="47" presetClass="entr" presetSubtype="0" fill="hold" grpId="0" nodeType="withEffect">
                                  <p:stCondLst>
                                    <p:cond delay="0"/>
                                  </p:stCondLst>
                                  <p:childTnLst>
                                    <p:set>
                                      <p:cBhvr>
                                        <p:cTn id="27" dur="2000" fill="hold">
                                          <p:stCondLst>
                                            <p:cond delay="0"/>
                                          </p:stCondLst>
                                        </p:cTn>
                                        <p:tgtEl>
                                          <p:spTgt spid="15"/>
                                        </p:tgtEl>
                                        <p:attrNameLst>
                                          <p:attrName>style.visibility</p:attrName>
                                        </p:attrNameLst>
                                      </p:cBhvr>
                                      <p:to>
                                        <p:strVal val="visible"/>
                                      </p:to>
                                    </p:set>
                                    <p:animEffect transition="in" filter="fade">
                                      <p:cBhvr>
                                        <p:cTn id="28" dur="2000"/>
                                        <p:tgtEl>
                                          <p:spTgt spid="15"/>
                                        </p:tgtEl>
                                      </p:cBhvr>
                                    </p:animEffect>
                                    <p:anim calcmode="lin" valueType="num">
                                      <p:cBhvr>
                                        <p:cTn id="29" dur="2000" fill="hold"/>
                                        <p:tgtEl>
                                          <p:spTgt spid="15"/>
                                        </p:tgtEl>
                                        <p:attrNameLst>
                                          <p:attrName>ppt_x</p:attrName>
                                        </p:attrNameLst>
                                      </p:cBhvr>
                                      <p:tavLst>
                                        <p:tav tm="0">
                                          <p:val>
                                            <p:strVal val="#ppt_x"/>
                                          </p:val>
                                        </p:tav>
                                        <p:tav tm="100000">
                                          <p:val>
                                            <p:strVal val="#ppt_x"/>
                                          </p:val>
                                        </p:tav>
                                      </p:tavLst>
                                    </p:anim>
                                    <p:anim calcmode="lin" valueType="num">
                                      <p:cBhvr>
                                        <p:cTn id="30" dur="2000" fill="hold"/>
                                        <p:tgtEl>
                                          <p:spTgt spid="15"/>
                                        </p:tgtEl>
                                        <p:attrNameLst>
                                          <p:attrName>ppt_y</p:attrName>
                                        </p:attrNameLst>
                                      </p:cBhvr>
                                      <p:tavLst>
                                        <p:tav tm="0">
                                          <p:val>
                                            <p:strVal val="#ppt_y-.1"/>
                                          </p:val>
                                        </p:tav>
                                        <p:tav tm="100000">
                                          <p:val>
                                            <p:strVal val="#ppt_y"/>
                                          </p:val>
                                        </p:tav>
                                      </p:tavLst>
                                    </p:anim>
                                  </p:childTnLst>
                                </p:cTn>
                              </p:par>
                              <p:par>
                                <p:cTn id="31" presetID="47"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animEffect transition="in" filter="fade">
                                      <p:cBhvr>
                                        <p:cTn id="33" dur="1000"/>
                                        <p:tgtEl>
                                          <p:spTgt spid="28"/>
                                        </p:tgtEl>
                                      </p:cBhvr>
                                    </p:animEffect>
                                    <p:anim calcmode="lin" valueType="num">
                                      <p:cBhvr>
                                        <p:cTn id="34" dur="1000" fill="hold"/>
                                        <p:tgtEl>
                                          <p:spTgt spid="28"/>
                                        </p:tgtEl>
                                        <p:attrNameLst>
                                          <p:attrName>ppt_x</p:attrName>
                                        </p:attrNameLst>
                                      </p:cBhvr>
                                      <p:tavLst>
                                        <p:tav tm="0">
                                          <p:val>
                                            <p:strVal val="#ppt_x"/>
                                          </p:val>
                                        </p:tav>
                                        <p:tav tm="100000">
                                          <p:val>
                                            <p:strVal val="#ppt_x"/>
                                          </p:val>
                                        </p:tav>
                                      </p:tavLst>
                                    </p:anim>
                                    <p:anim calcmode="lin" valueType="num">
                                      <p:cBhvr>
                                        <p:cTn id="35"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23" grpId="0"/>
      <p:bldP spid="16" grpId="0" bldLvl="0" animBg="1"/>
      <p:bldP spid="26" grpId="0" bldLvl="0" animBg="1"/>
      <p:bldP spid="15" grpId="0" bldLvl="0" animBg="1"/>
      <p:bldP spid="28"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5" name="图片 4" descr="资源-2beijing2"/>
          <p:cNvPicPr>
            <a:picLocks noChangeAspect="1"/>
          </p:cNvPicPr>
          <p:nvPr/>
        </p:nvPicPr>
        <p:blipFill>
          <a:blip r:embed="rId2"/>
          <a:srcRect t="9276" b="10790"/>
          <a:stretch>
            <a:fillRect/>
          </a:stretch>
        </p:blipFill>
        <p:spPr>
          <a:xfrm>
            <a:off x="389255" y="347980"/>
            <a:ext cx="11390630" cy="6162040"/>
          </a:xfrm>
          <a:prstGeom prst="rect">
            <a:avLst/>
          </a:prstGeom>
        </p:spPr>
      </p:pic>
      <p:grpSp>
        <p:nvGrpSpPr>
          <p:cNvPr id="17" name="组合 16"/>
          <p:cNvGrpSpPr/>
          <p:nvPr/>
        </p:nvGrpSpPr>
        <p:grpSpPr>
          <a:xfrm>
            <a:off x="139065" y="1958340"/>
            <a:ext cx="11645900" cy="2534920"/>
            <a:chOff x="219" y="3084"/>
            <a:chExt cx="18340" cy="3992"/>
          </a:xfrm>
        </p:grpSpPr>
        <p:pic>
          <p:nvPicPr>
            <p:cNvPr id="22" name="图片 21" descr="yuansu"/>
            <p:cNvPicPr>
              <a:picLocks noChangeAspect="1"/>
            </p:cNvPicPr>
            <p:nvPr/>
          </p:nvPicPr>
          <p:blipFill>
            <a:blip r:embed="rId3"/>
            <a:srcRect t="19343"/>
            <a:stretch>
              <a:fillRect/>
            </a:stretch>
          </p:blipFill>
          <p:spPr>
            <a:xfrm rot="5400000">
              <a:off x="12143" y="660"/>
              <a:ext cx="3993" cy="8840"/>
            </a:xfrm>
            <a:prstGeom prst="rect">
              <a:avLst/>
            </a:prstGeom>
          </p:spPr>
        </p:pic>
        <p:pic>
          <p:nvPicPr>
            <p:cNvPr id="2" name="图片 1" descr="yuansu"/>
            <p:cNvPicPr>
              <a:picLocks noChangeAspect="1"/>
            </p:cNvPicPr>
            <p:nvPr/>
          </p:nvPicPr>
          <p:blipFill>
            <a:blip r:embed="rId3"/>
            <a:stretch>
              <a:fillRect/>
            </a:stretch>
          </p:blipFill>
          <p:spPr>
            <a:xfrm rot="5400000">
              <a:off x="3703" y="-400"/>
              <a:ext cx="3993" cy="10960"/>
            </a:xfrm>
            <a:prstGeom prst="rect">
              <a:avLst/>
            </a:prstGeom>
          </p:spPr>
        </p:pic>
      </p:grpSp>
      <p:grpSp>
        <p:nvGrpSpPr>
          <p:cNvPr id="24" name="组合 23"/>
          <p:cNvGrpSpPr/>
          <p:nvPr/>
        </p:nvGrpSpPr>
        <p:grpSpPr>
          <a:xfrm>
            <a:off x="3701415" y="3848735"/>
            <a:ext cx="7253605" cy="645160"/>
            <a:chOff x="6179" y="3159"/>
            <a:chExt cx="7921" cy="1016"/>
          </a:xfrm>
        </p:grpSpPr>
        <p:sp>
          <p:nvSpPr>
            <p:cNvPr id="7" name="文本框 6"/>
            <p:cNvSpPr txBox="1"/>
            <p:nvPr/>
          </p:nvSpPr>
          <p:spPr>
            <a:xfrm>
              <a:off x="6179" y="3159"/>
              <a:ext cx="3203" cy="1016"/>
            </a:xfrm>
            <a:prstGeom prst="rect">
              <a:avLst/>
            </a:prstGeom>
            <a:noFill/>
          </p:spPr>
          <p:txBody>
            <a:bodyPr wrap="square" rtlCol="0">
              <a:spAutoFit/>
            </a:bodyPr>
            <a:p>
              <a:r>
                <a:rPr lang="zh-CN" altLang="en-US" sz="3600">
                  <a:solidFill>
                    <a:schemeClr val="bg1"/>
                  </a:solidFill>
                  <a:latin typeface="Agency FB" panose="020B0503020202020204" charset="0"/>
                  <a:ea typeface="+mj-ea"/>
                  <a:cs typeface="Agency FB" panose="020B0503020202020204" charset="0"/>
                  <a:hlinkClick r:id="rId4" action="ppaction://hlinksldjump"/>
                </a:rPr>
                <a:t>项目展示</a:t>
              </a:r>
              <a:endParaRPr lang="zh-CN" altLang="en-US" sz="3600">
                <a:solidFill>
                  <a:schemeClr val="bg1"/>
                </a:solidFill>
                <a:latin typeface="Agency FB" panose="020B0503020202020204" charset="0"/>
                <a:ea typeface="+mj-ea"/>
                <a:cs typeface="Agency FB" panose="020B0503020202020204" charset="0"/>
              </a:endParaRPr>
            </a:p>
          </p:txBody>
        </p:sp>
        <p:sp>
          <p:nvSpPr>
            <p:cNvPr id="12" name="文本框 11"/>
            <p:cNvSpPr txBox="1"/>
            <p:nvPr/>
          </p:nvSpPr>
          <p:spPr>
            <a:xfrm>
              <a:off x="10595" y="3159"/>
              <a:ext cx="3505" cy="1016"/>
            </a:xfrm>
            <a:prstGeom prst="rect">
              <a:avLst/>
            </a:prstGeom>
            <a:noFill/>
          </p:spPr>
          <p:txBody>
            <a:bodyPr wrap="square" rtlCol="0">
              <a:spAutoFit/>
            </a:bodyPr>
            <a:p>
              <a:r>
                <a:rPr lang="zh-CN" altLang="en-US" sz="3600">
                  <a:solidFill>
                    <a:schemeClr val="bg1"/>
                  </a:solidFill>
                  <a:latin typeface="Agency FB" panose="020B0503020202020204" charset="0"/>
                  <a:ea typeface="+mj-ea"/>
                  <a:cs typeface="Agency FB" panose="020B0503020202020204" charset="0"/>
                </a:rPr>
                <a:t>项目总结</a:t>
              </a:r>
              <a:endParaRPr lang="zh-CN" altLang="en-US" sz="3600">
                <a:solidFill>
                  <a:schemeClr val="bg1"/>
                </a:solidFill>
                <a:latin typeface="Agency FB" panose="020B0503020202020204" charset="0"/>
                <a:ea typeface="+mj-ea"/>
                <a:cs typeface="Agency FB" panose="020B0503020202020204" charset="0"/>
              </a:endParaRPr>
            </a:p>
          </p:txBody>
        </p:sp>
      </p:grpSp>
      <p:grpSp>
        <p:nvGrpSpPr>
          <p:cNvPr id="23" name="组合 22"/>
          <p:cNvGrpSpPr/>
          <p:nvPr/>
        </p:nvGrpSpPr>
        <p:grpSpPr>
          <a:xfrm>
            <a:off x="1998345" y="1958340"/>
            <a:ext cx="6448528" cy="657860"/>
            <a:chOff x="4602" y="5639"/>
            <a:chExt cx="6654" cy="1036"/>
          </a:xfrm>
        </p:grpSpPr>
        <p:sp>
          <p:nvSpPr>
            <p:cNvPr id="4" name="文本框 3"/>
            <p:cNvSpPr txBox="1"/>
            <p:nvPr/>
          </p:nvSpPr>
          <p:spPr>
            <a:xfrm>
              <a:off x="4602" y="5639"/>
              <a:ext cx="2442" cy="1016"/>
            </a:xfrm>
            <a:prstGeom prst="rect">
              <a:avLst/>
            </a:prstGeom>
            <a:noFill/>
          </p:spPr>
          <p:txBody>
            <a:bodyPr wrap="square" rtlCol="0">
              <a:spAutoFit/>
            </a:bodyPr>
            <a:p>
              <a:r>
                <a:rPr lang="zh-CN" altLang="en-US" sz="3600">
                  <a:solidFill>
                    <a:schemeClr val="bg1"/>
                  </a:solidFill>
                  <a:latin typeface="Agency FB" panose="020B0503020202020204" charset="0"/>
                  <a:ea typeface="+mj-ea"/>
                  <a:cs typeface="Agency FB" panose="020B0503020202020204" charset="0"/>
                  <a:hlinkClick r:id="rId5" action="ppaction://hlinksldjump"/>
                </a:rPr>
                <a:t>项目介绍</a:t>
              </a:r>
              <a:endParaRPr lang="zh-CN" altLang="en-US" sz="3600">
                <a:solidFill>
                  <a:schemeClr val="bg1"/>
                </a:solidFill>
                <a:latin typeface="Agency FB" panose="020B0503020202020204" charset="0"/>
                <a:ea typeface="+mj-ea"/>
                <a:cs typeface="Agency FB" panose="020B0503020202020204" charset="0"/>
              </a:endParaRPr>
            </a:p>
          </p:txBody>
        </p:sp>
        <p:sp>
          <p:nvSpPr>
            <p:cNvPr id="8" name="文本框 7"/>
            <p:cNvSpPr txBox="1"/>
            <p:nvPr/>
          </p:nvSpPr>
          <p:spPr>
            <a:xfrm>
              <a:off x="7842" y="5659"/>
              <a:ext cx="1558" cy="1016"/>
            </a:xfrm>
            <a:prstGeom prst="rect">
              <a:avLst/>
            </a:prstGeom>
            <a:noFill/>
          </p:spPr>
          <p:txBody>
            <a:bodyPr wrap="square" rtlCol="0">
              <a:spAutoFit/>
            </a:bodyPr>
            <a:p>
              <a:endParaRPr lang="en-US" altLang="zh-CN" sz="3600">
                <a:solidFill>
                  <a:schemeClr val="bg1"/>
                </a:solidFill>
                <a:latin typeface="Agency FB" panose="020B0503020202020204" charset="0"/>
                <a:ea typeface="+mj-ea"/>
                <a:cs typeface="Agency FB" panose="020B0503020202020204" charset="0"/>
              </a:endParaRPr>
            </a:p>
          </p:txBody>
        </p:sp>
        <p:sp>
          <p:nvSpPr>
            <p:cNvPr id="9" name="文本框 8"/>
            <p:cNvSpPr txBox="1"/>
            <p:nvPr/>
          </p:nvSpPr>
          <p:spPr>
            <a:xfrm>
              <a:off x="8817" y="5659"/>
              <a:ext cx="2439" cy="1016"/>
            </a:xfrm>
            <a:prstGeom prst="rect">
              <a:avLst/>
            </a:prstGeom>
            <a:noFill/>
          </p:spPr>
          <p:txBody>
            <a:bodyPr wrap="square" rtlCol="0">
              <a:spAutoFit/>
            </a:bodyPr>
            <a:p>
              <a:r>
                <a:rPr lang="zh-CN" altLang="en-US" sz="3600">
                  <a:solidFill>
                    <a:schemeClr val="bg1"/>
                  </a:solidFill>
                  <a:latin typeface="Agency FB" panose="020B0503020202020204" charset="0"/>
                  <a:ea typeface="+mj-ea"/>
                  <a:cs typeface="Agency FB" panose="020B0503020202020204" charset="0"/>
                  <a:hlinkClick r:id="rId6" action="ppaction://hlinksldjump"/>
                </a:rPr>
                <a:t>小组分工</a:t>
              </a:r>
              <a:endParaRPr lang="zh-CN" altLang="en-US" sz="3600">
                <a:solidFill>
                  <a:schemeClr val="bg1"/>
                </a:solidFill>
                <a:latin typeface="Agency FB" panose="020B0503020202020204" charset="0"/>
                <a:ea typeface="+mj-ea"/>
                <a:cs typeface="Agency FB" panose="020B0503020202020204" charset="0"/>
              </a:endParaRPr>
            </a:p>
          </p:txBody>
        </p:sp>
      </p:grpSp>
      <p:sp>
        <p:nvSpPr>
          <p:cNvPr id="13" name="文本框 12"/>
          <p:cNvSpPr txBox="1"/>
          <p:nvPr/>
        </p:nvSpPr>
        <p:spPr>
          <a:xfrm rot="16200000">
            <a:off x="-2343150" y="25069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
        <p:nvSpPr>
          <p:cNvPr id="15" name="文本框 14"/>
          <p:cNvSpPr txBox="1"/>
          <p:nvPr/>
        </p:nvSpPr>
        <p:spPr>
          <a:xfrm rot="5400000">
            <a:off x="9480550" y="40436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32"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circle(out)">
                                      <p:cBhvr>
                                        <p:cTn id="7" dur="2000"/>
                                        <p:tgtEl>
                                          <p:spTgt spid="17"/>
                                        </p:tgtEl>
                                      </p:cBhvr>
                                    </p:animEffect>
                                  </p:childTnLst>
                                </p:cTn>
                              </p:par>
                            </p:childTnLst>
                          </p:cTn>
                        </p:par>
                        <p:par>
                          <p:cTn id="8" fill="hold">
                            <p:stCondLst>
                              <p:cond delay="2000"/>
                            </p:stCondLst>
                            <p:childTnLst>
                              <p:par>
                                <p:cTn id="9" presetID="20" presetClass="entr" presetSubtype="0" fill="hold"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wedge">
                                      <p:cBhvr>
                                        <p:cTn id="11" dur="2000"/>
                                        <p:tgtEl>
                                          <p:spTgt spid="23"/>
                                        </p:tgtEl>
                                      </p:cBhvr>
                                    </p:animEffect>
                                  </p:childTnLst>
                                </p:cTn>
                              </p:par>
                              <p:par>
                                <p:cTn id="12" presetID="20" presetClass="entr" presetSubtype="0" fill="hold" nodeType="with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wedge">
                                      <p:cBhvr>
                                        <p:cTn id="14" dur="2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28" name="图片 27" descr="color element-09"/>
          <p:cNvPicPr>
            <a:picLocks noChangeAspect="1"/>
          </p:cNvPicPr>
          <p:nvPr/>
        </p:nvPicPr>
        <p:blipFill>
          <a:blip r:embed="rId2"/>
          <a:stretch>
            <a:fillRect/>
          </a:stretch>
        </p:blipFill>
        <p:spPr>
          <a:xfrm rot="5400000">
            <a:off x="10869930" y="2530475"/>
            <a:ext cx="1461135" cy="1286510"/>
          </a:xfrm>
          <a:prstGeom prst="rect">
            <a:avLst/>
          </a:prstGeom>
        </p:spPr>
      </p:pic>
      <p:pic>
        <p:nvPicPr>
          <p:cNvPr id="27" name="图片 26" descr="color element-09"/>
          <p:cNvPicPr>
            <a:picLocks noChangeAspect="1"/>
          </p:cNvPicPr>
          <p:nvPr/>
        </p:nvPicPr>
        <p:blipFill>
          <a:blip r:embed="rId2"/>
          <a:stretch>
            <a:fillRect/>
          </a:stretch>
        </p:blipFill>
        <p:spPr>
          <a:xfrm rot="16200000">
            <a:off x="-115570" y="2530475"/>
            <a:ext cx="1461135" cy="1286510"/>
          </a:xfrm>
          <a:prstGeom prst="rect">
            <a:avLst/>
          </a:prstGeom>
        </p:spPr>
      </p:pic>
      <p:pic>
        <p:nvPicPr>
          <p:cNvPr id="12" name="图片 11" descr="资源-2beijing2"/>
          <p:cNvPicPr>
            <a:picLocks noChangeAspect="1"/>
          </p:cNvPicPr>
          <p:nvPr/>
        </p:nvPicPr>
        <p:blipFill>
          <a:blip r:embed="rId1"/>
          <a:srcRect t="20047" b="13728"/>
          <a:stretch>
            <a:fillRect/>
          </a:stretch>
        </p:blipFill>
        <p:spPr>
          <a:xfrm>
            <a:off x="317500" y="1096645"/>
            <a:ext cx="11498580" cy="5153660"/>
          </a:xfrm>
          <a:prstGeom prst="rect">
            <a:avLst/>
          </a:prstGeom>
        </p:spPr>
      </p:pic>
      <p:sp>
        <p:nvSpPr>
          <p:cNvPr id="10" name="矩形 9"/>
          <p:cNvSpPr/>
          <p:nvPr/>
        </p:nvSpPr>
        <p:spPr>
          <a:xfrm>
            <a:off x="421640" y="1215390"/>
            <a:ext cx="11290300" cy="491553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449580" y="360045"/>
            <a:ext cx="3125470" cy="521970"/>
          </a:xfrm>
          <a:prstGeom prst="rect">
            <a:avLst/>
          </a:prstGeom>
          <a:noFill/>
        </p:spPr>
        <p:txBody>
          <a:bodyPr wrap="square" rtlCol="0">
            <a:spAutoFit/>
          </a:bodyPr>
          <a:p>
            <a:r>
              <a:rPr lang="zh-CN" altLang="en-US" sz="2800">
                <a:solidFill>
                  <a:schemeClr val="bg1"/>
                </a:solidFill>
                <a:latin typeface="Agency FB" panose="020B0503020202020204" charset="0"/>
                <a:ea typeface="+mj-ea"/>
                <a:cs typeface="Agency FB" panose="020B0503020202020204" charset="0"/>
              </a:rPr>
              <a:t>项目介绍</a:t>
            </a:r>
            <a:endParaRPr lang="en-US" altLang="zh-CN">
              <a:solidFill>
                <a:schemeClr val="bg1"/>
              </a:solidFill>
              <a:latin typeface="Agency FB" panose="020B0503020202020204" charset="0"/>
              <a:ea typeface="+mj-ea"/>
              <a:cs typeface="Agency FB" panose="020B0503020202020204" charset="0"/>
            </a:endParaRPr>
          </a:p>
        </p:txBody>
      </p:sp>
      <p:pic>
        <p:nvPicPr>
          <p:cNvPr id="32" name="图片 31" descr="111111111"/>
          <p:cNvPicPr>
            <a:picLocks noChangeAspect="1"/>
          </p:cNvPicPr>
          <p:nvPr/>
        </p:nvPicPr>
        <p:blipFill>
          <a:blip r:embed="rId3"/>
          <a:srcRect r="26063"/>
          <a:stretch>
            <a:fillRect/>
          </a:stretch>
        </p:blipFill>
        <p:spPr>
          <a:xfrm rot="19740000">
            <a:off x="9906635" y="-71120"/>
            <a:ext cx="1821180" cy="1384300"/>
          </a:xfrm>
          <a:prstGeom prst="rect">
            <a:avLst/>
          </a:prstGeom>
          <a:effectLst>
            <a:softEdge rad="469900"/>
          </a:effectLst>
        </p:spPr>
      </p:pic>
      <p:grpSp>
        <p:nvGrpSpPr>
          <p:cNvPr id="6" name="组合 5"/>
          <p:cNvGrpSpPr/>
          <p:nvPr/>
        </p:nvGrpSpPr>
        <p:grpSpPr>
          <a:xfrm>
            <a:off x="3575050" y="2508885"/>
            <a:ext cx="1224280" cy="1839595"/>
            <a:chOff x="3243" y="2778"/>
            <a:chExt cx="1928" cy="2897"/>
          </a:xfrm>
        </p:grpSpPr>
        <p:sp>
          <p:nvSpPr>
            <p:cNvPr id="13" name="文本框 12"/>
            <p:cNvSpPr txBox="1"/>
            <p:nvPr/>
          </p:nvSpPr>
          <p:spPr>
            <a:xfrm>
              <a:off x="3243" y="4659"/>
              <a:ext cx="1928" cy="1016"/>
            </a:xfrm>
            <a:prstGeom prst="rect">
              <a:avLst/>
            </a:prstGeom>
            <a:noFill/>
          </p:spPr>
          <p:txBody>
            <a:bodyPr wrap="square" rtlCol="0">
              <a:spAutoFit/>
            </a:bodyPr>
            <a:p>
              <a:pPr algn="ctr"/>
              <a:r>
                <a:rPr lang="zh-CN" altLang="en-US" sz="3600">
                  <a:solidFill>
                    <a:schemeClr val="tx1"/>
                  </a:solidFill>
                  <a:latin typeface="Agency FB" panose="020B0503020202020204" charset="0"/>
                  <a:ea typeface="+mj-ea"/>
                  <a:cs typeface="Agency FB" panose="020B0503020202020204" charset="0"/>
                  <a:hlinkClick r:id="rId4" action="ppaction://hlinksldjump"/>
                </a:rPr>
                <a:t>背景</a:t>
              </a:r>
              <a:endParaRPr lang="zh-CN" altLang="en-US" sz="3600">
                <a:solidFill>
                  <a:schemeClr val="tx1"/>
                </a:solidFill>
                <a:latin typeface="Agency FB" panose="020B0503020202020204" charset="0"/>
                <a:ea typeface="+mj-ea"/>
                <a:cs typeface="Agency FB" panose="020B0503020202020204" charset="0"/>
              </a:endParaRPr>
            </a:p>
          </p:txBody>
        </p:sp>
        <p:pic>
          <p:nvPicPr>
            <p:cNvPr id="30" name="图片 29" descr="color element-37"/>
            <p:cNvPicPr>
              <a:picLocks noChangeAspect="1"/>
            </p:cNvPicPr>
            <p:nvPr/>
          </p:nvPicPr>
          <p:blipFill>
            <a:blip r:embed="rId5"/>
            <a:stretch>
              <a:fillRect/>
            </a:stretch>
          </p:blipFill>
          <p:spPr>
            <a:xfrm>
              <a:off x="3545" y="2778"/>
              <a:ext cx="1293" cy="1296"/>
            </a:xfrm>
            <a:prstGeom prst="rect">
              <a:avLst/>
            </a:prstGeom>
          </p:spPr>
        </p:pic>
        <p:sp>
          <p:nvSpPr>
            <p:cNvPr id="3" name="文本框 2"/>
            <p:cNvSpPr txBox="1"/>
            <p:nvPr/>
          </p:nvSpPr>
          <p:spPr>
            <a:xfrm>
              <a:off x="3962" y="2952"/>
              <a:ext cx="459" cy="1016"/>
            </a:xfrm>
            <a:prstGeom prst="rect">
              <a:avLst/>
            </a:prstGeom>
            <a:noFill/>
          </p:spPr>
          <p:txBody>
            <a:bodyPr wrap="square" rtlCol="0">
              <a:spAutoFit/>
            </a:bodyPr>
            <a:p>
              <a:r>
                <a:rPr lang="en-US" altLang="zh-CN" sz="3600" b="1">
                  <a:solidFill>
                    <a:schemeClr val="tx1"/>
                  </a:solidFill>
                  <a:latin typeface="Agency FB" panose="020B0503020202020204" charset="0"/>
                  <a:ea typeface="+mj-ea"/>
                  <a:cs typeface="Agency FB" panose="020B0503020202020204" charset="0"/>
                </a:rPr>
                <a:t>1</a:t>
              </a:r>
              <a:endParaRPr lang="en-US" altLang="zh-CN" sz="3600" b="1">
                <a:solidFill>
                  <a:schemeClr val="tx1"/>
                </a:solidFill>
                <a:latin typeface="Agency FB" panose="020B0503020202020204" charset="0"/>
                <a:ea typeface="+mj-ea"/>
                <a:cs typeface="Agency FB" panose="020B0503020202020204" charset="0"/>
              </a:endParaRPr>
            </a:p>
          </p:txBody>
        </p:sp>
      </p:grpSp>
      <p:grpSp>
        <p:nvGrpSpPr>
          <p:cNvPr id="8" name="组合 7"/>
          <p:cNvGrpSpPr/>
          <p:nvPr/>
        </p:nvGrpSpPr>
        <p:grpSpPr>
          <a:xfrm>
            <a:off x="7545705" y="2509520"/>
            <a:ext cx="1143000" cy="1839595"/>
            <a:chOff x="8412" y="2778"/>
            <a:chExt cx="1800" cy="2897"/>
          </a:xfrm>
        </p:grpSpPr>
        <p:sp>
          <p:nvSpPr>
            <p:cNvPr id="14" name="文本框 13"/>
            <p:cNvSpPr txBox="1"/>
            <p:nvPr/>
          </p:nvSpPr>
          <p:spPr>
            <a:xfrm>
              <a:off x="8412" y="4659"/>
              <a:ext cx="1800" cy="1016"/>
            </a:xfrm>
            <a:prstGeom prst="rect">
              <a:avLst/>
            </a:prstGeom>
            <a:noFill/>
          </p:spPr>
          <p:txBody>
            <a:bodyPr wrap="square" rtlCol="0">
              <a:spAutoFit/>
            </a:bodyPr>
            <a:p>
              <a:pPr algn="ctr"/>
              <a:r>
                <a:rPr lang="zh-CN" altLang="en-US" sz="3600">
                  <a:solidFill>
                    <a:schemeClr val="tx1"/>
                  </a:solidFill>
                  <a:latin typeface="Agency FB" panose="020B0503020202020204" charset="0"/>
                  <a:ea typeface="+mj-ea"/>
                  <a:cs typeface="Agency FB" panose="020B0503020202020204" charset="0"/>
                  <a:hlinkClick r:id="rId6" action="ppaction://hlinksldjump"/>
                </a:rPr>
                <a:t>目的</a:t>
              </a:r>
              <a:endParaRPr lang="zh-CN" altLang="en-US" sz="3600">
                <a:solidFill>
                  <a:schemeClr val="tx1"/>
                </a:solidFill>
                <a:latin typeface="Agency FB" panose="020B0503020202020204" charset="0"/>
                <a:ea typeface="+mj-ea"/>
                <a:cs typeface="Agency FB" panose="020B0503020202020204" charset="0"/>
              </a:endParaRPr>
            </a:p>
          </p:txBody>
        </p:sp>
        <p:pic>
          <p:nvPicPr>
            <p:cNvPr id="29" name="图片 28" descr="color element-37"/>
            <p:cNvPicPr>
              <a:picLocks noChangeAspect="1"/>
            </p:cNvPicPr>
            <p:nvPr/>
          </p:nvPicPr>
          <p:blipFill>
            <a:blip r:embed="rId5"/>
            <a:stretch>
              <a:fillRect/>
            </a:stretch>
          </p:blipFill>
          <p:spPr>
            <a:xfrm>
              <a:off x="8665" y="2778"/>
              <a:ext cx="1293" cy="1296"/>
            </a:xfrm>
            <a:prstGeom prst="rect">
              <a:avLst/>
            </a:prstGeom>
          </p:spPr>
        </p:pic>
        <p:sp>
          <p:nvSpPr>
            <p:cNvPr id="4" name="文本框 3"/>
            <p:cNvSpPr txBox="1"/>
            <p:nvPr/>
          </p:nvSpPr>
          <p:spPr>
            <a:xfrm>
              <a:off x="9002" y="2952"/>
              <a:ext cx="459" cy="1016"/>
            </a:xfrm>
            <a:prstGeom prst="rect">
              <a:avLst/>
            </a:prstGeom>
            <a:noFill/>
          </p:spPr>
          <p:txBody>
            <a:bodyPr wrap="square" rtlCol="0">
              <a:spAutoFit/>
            </a:bodyPr>
            <a:p>
              <a:r>
                <a:rPr lang="en-US" altLang="zh-CN" sz="3600" b="1">
                  <a:solidFill>
                    <a:schemeClr val="tx1"/>
                  </a:solidFill>
                  <a:latin typeface="Agency FB" panose="020B0503020202020204" charset="0"/>
                  <a:ea typeface="+mj-ea"/>
                  <a:cs typeface="Agency FB" panose="020B0503020202020204" charset="0"/>
                </a:rPr>
                <a:t>2</a:t>
              </a:r>
              <a:endParaRPr lang="en-US" altLang="zh-CN" sz="3600" b="1">
                <a:solidFill>
                  <a:schemeClr val="tx1"/>
                </a:solidFill>
                <a:latin typeface="Agency FB" panose="020B0503020202020204" charset="0"/>
                <a:ea typeface="+mj-ea"/>
                <a:cs typeface="Agency FB" panose="020B0503020202020204" charset="0"/>
              </a:endParaRPr>
            </a:p>
          </p:txBody>
        </p:sp>
      </p:gr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7" presetClass="entr" presetSubtype="0" fill="hold" grpId="0" nodeType="withEffect">
                                  <p:stCondLst>
                                    <p:cond delay="0"/>
                                  </p:stCondLst>
                                  <p:iterate type="lt">
                                    <p:tmPct val="50000"/>
                                  </p:iterate>
                                  <p:childTnLst>
                                    <p:set>
                                      <p:cBhvr>
                                        <p:cTn id="6" dur="1" fill="hold">
                                          <p:stCondLst>
                                            <p:cond delay="0"/>
                                          </p:stCondLst>
                                        </p:cTn>
                                        <p:tgtEl>
                                          <p:spTgt spid="7"/>
                                        </p:tgtEl>
                                        <p:attrNameLst>
                                          <p:attrName>style.visibility</p:attrName>
                                        </p:attrNameLst>
                                      </p:cBhvr>
                                      <p:to>
                                        <p:strVal val="visible"/>
                                      </p:to>
                                    </p:set>
                                    <p:anim calcmode="discrete" valueType="clr">
                                      <p:cBhvr override="childStyle">
                                        <p:cTn id="7" dur="80"/>
                                        <p:tgtEl>
                                          <p:spTgt spid="7"/>
                                        </p:tgtEl>
                                        <p:attrNameLst>
                                          <p:attrName>style.color</p:attrName>
                                        </p:attrNameLst>
                                      </p:cBhvr>
                                      <p:tavLst>
                                        <p:tav tm="0">
                                          <p:val>
                                            <p:clrVal>
                                              <a:schemeClr val="accent2"/>
                                            </p:clrVal>
                                          </p:val>
                                        </p:tav>
                                        <p:tav tm="50000">
                                          <p:val>
                                            <p:clrVal>
                                              <a:schemeClr val="hlink"/>
                                            </p:clrVal>
                                          </p:val>
                                        </p:tav>
                                      </p:tavLst>
                                    </p:anim>
                                    <p:anim calcmode="discrete" valueType="clr">
                                      <p:cBhvr>
                                        <p:cTn id="8" dur="80"/>
                                        <p:tgtEl>
                                          <p:spTgt spid="7"/>
                                        </p:tgtEl>
                                        <p:attrNameLst>
                                          <p:attrName>fillcolor</p:attrName>
                                        </p:attrNameLst>
                                      </p:cBhvr>
                                      <p:tavLst>
                                        <p:tav tm="0">
                                          <p:val>
                                            <p:clrVal>
                                              <a:schemeClr val="accent2"/>
                                            </p:clrVal>
                                          </p:val>
                                        </p:tav>
                                        <p:tav tm="50000">
                                          <p:val>
                                            <p:clrVal>
                                              <a:schemeClr val="hlink"/>
                                            </p:clrVal>
                                          </p:val>
                                        </p:tav>
                                      </p:tavLst>
                                    </p:anim>
                                    <p:set>
                                      <p:cBhvr>
                                        <p:cTn id="9" dur="80"/>
                                        <p:tgtEl>
                                          <p:spTgt spid="7"/>
                                        </p:tgtEl>
                                        <p:attrNameLst>
                                          <p:attrName>fill.type</p:attrName>
                                        </p:attrNameLst>
                                      </p:cBhvr>
                                      <p:to>
                                        <p:strVal val="solid"/>
                                      </p:to>
                                    </p:set>
                                  </p:childTnLst>
                                </p:cTn>
                              </p:par>
                            </p:childTnLst>
                          </p:cTn>
                        </p:par>
                        <p:par>
                          <p:cTn id="10" fill="hold">
                            <p:stCondLst>
                              <p:cond delay="0"/>
                            </p:stCondLst>
                            <p:childTnLst>
                              <p:par>
                                <p:cTn id="11" presetID="2" presetClass="entr" presetSubtype="8" fill="hold" nodeType="after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0-#ppt_w/2"/>
                                          </p:val>
                                        </p:tav>
                                        <p:tav tm="100000">
                                          <p:val>
                                            <p:strVal val="#ppt_x"/>
                                          </p:val>
                                        </p:tav>
                                      </p:tavLst>
                                    </p:anim>
                                    <p:anim calcmode="lin" valueType="num">
                                      <p:cBhvr additive="base">
                                        <p:cTn id="14" dur="500" fill="hold"/>
                                        <p:tgtEl>
                                          <p:spTgt spid="6"/>
                                        </p:tgtEl>
                                        <p:attrNameLst>
                                          <p:attrName>ppt_y</p:attrName>
                                        </p:attrNameLst>
                                      </p:cBhvr>
                                      <p:tavLst>
                                        <p:tav tm="0">
                                          <p:val>
                                            <p:strVal val="#ppt_y"/>
                                          </p:val>
                                        </p:tav>
                                        <p:tav tm="100000">
                                          <p:val>
                                            <p:strVal val="#ppt_y"/>
                                          </p:val>
                                        </p:tav>
                                      </p:tavLst>
                                    </p:anim>
                                  </p:childTnLst>
                                </p:cTn>
                              </p:par>
                            </p:childTnLst>
                          </p:cTn>
                        </p:par>
                        <p:par>
                          <p:cTn id="15" fill="hold">
                            <p:stCondLst>
                              <p:cond delay="500"/>
                            </p:stCondLst>
                            <p:childTnLst>
                              <p:par>
                                <p:cTn id="16" presetID="2" presetClass="entr" presetSubtype="4"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par>
                          <p:cTn id="20" fill="hold">
                            <p:stCondLst>
                              <p:cond delay="1000"/>
                            </p:stCondLst>
                            <p:childTnLst>
                              <p:par>
                                <p:cTn id="21" presetID="2" presetClass="entr" presetSubtype="8" fill="hold" nodeType="afterEffect">
                                  <p:stCondLst>
                                    <p:cond delay="0"/>
                                  </p:stCondLst>
                                  <p:childTnLst>
                                    <p:set>
                                      <p:cBhvr>
                                        <p:cTn id="22" dur="1" fill="hold">
                                          <p:stCondLst>
                                            <p:cond delay="0"/>
                                          </p:stCondLst>
                                        </p:cTn>
                                        <p:tgtEl>
                                          <p:spTgt spid="27"/>
                                        </p:tgtEl>
                                        <p:attrNameLst>
                                          <p:attrName>style.visibility</p:attrName>
                                        </p:attrNameLst>
                                      </p:cBhvr>
                                      <p:to>
                                        <p:strVal val="visible"/>
                                      </p:to>
                                    </p:set>
                                    <p:anim calcmode="lin" valueType="num">
                                      <p:cBhvr additive="base">
                                        <p:cTn id="23" dur="500" fill="hold"/>
                                        <p:tgtEl>
                                          <p:spTgt spid="27"/>
                                        </p:tgtEl>
                                        <p:attrNameLst>
                                          <p:attrName>ppt_x</p:attrName>
                                        </p:attrNameLst>
                                      </p:cBhvr>
                                      <p:tavLst>
                                        <p:tav tm="0">
                                          <p:val>
                                            <p:strVal val="0-#ppt_w/2"/>
                                          </p:val>
                                        </p:tav>
                                        <p:tav tm="100000">
                                          <p:val>
                                            <p:strVal val="#ppt_x"/>
                                          </p:val>
                                        </p:tav>
                                      </p:tavLst>
                                    </p:anim>
                                    <p:anim calcmode="lin" valueType="num">
                                      <p:cBhvr additive="base">
                                        <p:cTn id="24" dur="500" fill="hold"/>
                                        <p:tgtEl>
                                          <p:spTgt spid="27"/>
                                        </p:tgtEl>
                                        <p:attrNameLst>
                                          <p:attrName>ppt_y</p:attrName>
                                        </p:attrNameLst>
                                      </p:cBhvr>
                                      <p:tavLst>
                                        <p:tav tm="0">
                                          <p:val>
                                            <p:strVal val="#ppt_y"/>
                                          </p:val>
                                        </p:tav>
                                        <p:tav tm="100000">
                                          <p:val>
                                            <p:strVal val="#ppt_y"/>
                                          </p:val>
                                        </p:tav>
                                      </p:tavLst>
                                    </p:anim>
                                  </p:childTnLst>
                                </p:cTn>
                              </p:par>
                              <p:par>
                                <p:cTn id="25" presetID="2" presetClass="entr" presetSubtype="2" fill="hold" nodeType="withEffect">
                                  <p:stCondLst>
                                    <p:cond delay="0"/>
                                  </p:stCondLst>
                                  <p:childTnLst>
                                    <p:set>
                                      <p:cBhvr>
                                        <p:cTn id="26" dur="1" fill="hold">
                                          <p:stCondLst>
                                            <p:cond delay="0"/>
                                          </p:stCondLst>
                                        </p:cTn>
                                        <p:tgtEl>
                                          <p:spTgt spid="28"/>
                                        </p:tgtEl>
                                        <p:attrNameLst>
                                          <p:attrName>style.visibility</p:attrName>
                                        </p:attrNameLst>
                                      </p:cBhvr>
                                      <p:to>
                                        <p:strVal val="visible"/>
                                      </p:to>
                                    </p:set>
                                    <p:anim calcmode="lin" valueType="num">
                                      <p:cBhvr additive="base">
                                        <p:cTn id="27" dur="500" fill="hold"/>
                                        <p:tgtEl>
                                          <p:spTgt spid="28"/>
                                        </p:tgtEl>
                                        <p:attrNameLst>
                                          <p:attrName>ppt_x</p:attrName>
                                        </p:attrNameLst>
                                      </p:cBhvr>
                                      <p:tavLst>
                                        <p:tav tm="0">
                                          <p:val>
                                            <p:strVal val="1+#ppt_w/2"/>
                                          </p:val>
                                        </p:tav>
                                        <p:tav tm="100000">
                                          <p:val>
                                            <p:strVal val="#ppt_x"/>
                                          </p:val>
                                        </p:tav>
                                      </p:tavLst>
                                    </p:anim>
                                    <p:anim calcmode="lin" valueType="num">
                                      <p:cBhvr additive="base">
                                        <p:cTn id="28"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5" name="图片 4" descr="资源-2beijing2"/>
          <p:cNvPicPr>
            <a:picLocks noChangeAspect="1"/>
          </p:cNvPicPr>
          <p:nvPr/>
        </p:nvPicPr>
        <p:blipFill>
          <a:blip r:embed="rId2"/>
          <a:srcRect t="9276" b="10790"/>
          <a:stretch>
            <a:fillRect/>
          </a:stretch>
        </p:blipFill>
        <p:spPr>
          <a:xfrm>
            <a:off x="387350" y="296545"/>
            <a:ext cx="11390630" cy="6162040"/>
          </a:xfrm>
          <a:prstGeom prst="rect">
            <a:avLst/>
          </a:prstGeom>
        </p:spPr>
      </p:pic>
      <p:pic>
        <p:nvPicPr>
          <p:cNvPr id="24" name="图片 23" descr="C:\Users\Administrator\Desktop\2222222.png2222222"/>
          <p:cNvPicPr>
            <a:picLocks noChangeAspect="1"/>
          </p:cNvPicPr>
          <p:nvPr/>
        </p:nvPicPr>
        <p:blipFill>
          <a:blip r:embed="rId3"/>
          <a:srcRect t="3201" b="731"/>
          <a:stretch>
            <a:fillRect/>
          </a:stretch>
        </p:blipFill>
        <p:spPr>
          <a:xfrm>
            <a:off x="86995" y="335280"/>
            <a:ext cx="11879580" cy="6939280"/>
          </a:xfrm>
          <a:prstGeom prst="rect">
            <a:avLst/>
          </a:prstGeom>
        </p:spPr>
      </p:pic>
      <p:sp>
        <p:nvSpPr>
          <p:cNvPr id="10" name="矩形 9"/>
          <p:cNvSpPr/>
          <p:nvPr/>
        </p:nvSpPr>
        <p:spPr>
          <a:xfrm>
            <a:off x="-1302385" y="-452120"/>
            <a:ext cx="14608810" cy="7906385"/>
          </a:xfrm>
          <a:prstGeom prst="rect">
            <a:avLst/>
          </a:prstGeom>
          <a:blipFill rotWithShape="1">
            <a:blip r:embed="rId4">
              <a:alphaModFix amt="52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文本框 12"/>
          <p:cNvSpPr txBox="1"/>
          <p:nvPr/>
        </p:nvSpPr>
        <p:spPr>
          <a:xfrm rot="16200000">
            <a:off x="-2343150" y="25069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
        <p:nvSpPr>
          <p:cNvPr id="15" name="文本框 14"/>
          <p:cNvSpPr txBox="1"/>
          <p:nvPr/>
        </p:nvSpPr>
        <p:spPr>
          <a:xfrm rot="5400000">
            <a:off x="9480550" y="40436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
        <p:nvSpPr>
          <p:cNvPr id="17" name="文本框 16"/>
          <p:cNvSpPr txBox="1"/>
          <p:nvPr/>
        </p:nvSpPr>
        <p:spPr>
          <a:xfrm>
            <a:off x="2336800" y="1031240"/>
            <a:ext cx="7696200" cy="4407535"/>
          </a:xfrm>
          <a:prstGeom prst="rect">
            <a:avLst/>
          </a:prstGeom>
          <a:noFill/>
        </p:spPr>
        <p:txBody>
          <a:bodyPr wrap="square" rtlCol="0">
            <a:spAutoFit/>
          </a:bodyPr>
          <a:p>
            <a:pPr>
              <a:lnSpc>
                <a:spcPct val="130000"/>
              </a:lnSpc>
            </a:pPr>
            <a:r>
              <a:rPr lang="en-US" altLang="zh-CN" sz="2400">
                <a:solidFill>
                  <a:schemeClr val="bg1">
                    <a:lumMod val="75000"/>
                  </a:schemeClr>
                </a:solidFill>
              </a:rPr>
              <a:t>         </a:t>
            </a:r>
            <a:r>
              <a:rPr lang="zh-CN" altLang="en-US" sz="2400">
                <a:solidFill>
                  <a:schemeClr val="bg1">
                    <a:lumMod val="75000"/>
                  </a:schemeClr>
                </a:solidFill>
              </a:rPr>
              <a:t>国家工作岗位竞争激烈，如今又出台了二胎、三胎政策，未来国家的就业人群基数会随之越来越大。</a:t>
            </a:r>
            <a:endParaRPr lang="zh-CN" altLang="en-US" sz="2400">
              <a:solidFill>
                <a:schemeClr val="bg1">
                  <a:lumMod val="75000"/>
                </a:schemeClr>
              </a:solidFill>
            </a:endParaRPr>
          </a:p>
          <a:p>
            <a:pPr>
              <a:lnSpc>
                <a:spcPct val="130000"/>
              </a:lnSpc>
            </a:pPr>
            <a:r>
              <a:rPr lang="en-US" altLang="zh-CN" sz="2400">
                <a:solidFill>
                  <a:schemeClr val="bg1">
                    <a:lumMod val="75000"/>
                  </a:schemeClr>
                </a:solidFill>
              </a:rPr>
              <a:t>         </a:t>
            </a:r>
            <a:r>
              <a:rPr lang="zh-CN" altLang="en-US" sz="2400">
                <a:solidFill>
                  <a:schemeClr val="bg1">
                    <a:lumMod val="75000"/>
                  </a:schemeClr>
                </a:solidFill>
              </a:rPr>
              <a:t>简历作为人们就业之中的一个重要组成部分，其收录网站繁多，种类多样。人们在满足自身需求时总是需要花费大量的时间和精力进行资源的查找。</a:t>
            </a:r>
            <a:endParaRPr lang="zh-CN" altLang="en-US" sz="2400">
              <a:solidFill>
                <a:schemeClr val="bg1">
                  <a:lumMod val="75000"/>
                </a:schemeClr>
              </a:solidFill>
            </a:endParaRPr>
          </a:p>
          <a:p>
            <a:pPr>
              <a:lnSpc>
                <a:spcPct val="130000"/>
              </a:lnSpc>
            </a:pPr>
            <a:r>
              <a:rPr lang="en-US" altLang="zh-CN" sz="2400">
                <a:solidFill>
                  <a:schemeClr val="bg1">
                    <a:lumMod val="75000"/>
                  </a:schemeClr>
                </a:solidFill>
              </a:rPr>
              <a:t>         </a:t>
            </a:r>
            <a:r>
              <a:rPr lang="zh-CN" altLang="en-US" sz="2400">
                <a:solidFill>
                  <a:schemeClr val="bg1">
                    <a:lumMod val="75000"/>
                  </a:schemeClr>
                </a:solidFill>
              </a:rPr>
              <a:t>我们小组认为未来简历模板的需求会逐年增长，遂推出一个涵盖所有互联网上能搜索到的免费模板数据的网页，并在网页导航栏进行需求分类，为人们查看自身需求的模板提供便利。</a:t>
            </a:r>
            <a:endParaRPr lang="zh-CN" altLang="en-US" sz="2400">
              <a:solidFill>
                <a:schemeClr val="bg1">
                  <a:lumMod val="75000"/>
                </a:schemeClr>
              </a:solidFill>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nodeType="after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 to="" calcmode="lin" valueType="num">
                                      <p:cBhvr>
                                        <p:cTn id="7" dur="1" fill="hold"/>
                                        <p:tgtEl>
                                          <p:spTgt spid="17">
                                            <p:txEl>
                                              <p:pRg st="0" end="0"/>
                                            </p:txEl>
                                          </p:spTgt>
                                        </p:tgtEl>
                                      </p:cBhvr>
                                    </p:anim>
                                  </p:childTnLst>
                                </p:cTn>
                              </p:par>
                              <p:par>
                                <p:cTn id="8" presetID="24" presetClass="entr" presetSubtype="0" fill="hold" nodeType="withEffect">
                                  <p:stCondLst>
                                    <p:cond delay="0"/>
                                  </p:stCondLst>
                                  <p:childTnLst>
                                    <p:set>
                                      <p:cBhvr>
                                        <p:cTn id="9" dur="1" fill="hold">
                                          <p:stCondLst>
                                            <p:cond delay="0"/>
                                          </p:stCondLst>
                                        </p:cTn>
                                        <p:tgtEl>
                                          <p:spTgt spid="17">
                                            <p:txEl>
                                              <p:pRg st="1" end="1"/>
                                            </p:txEl>
                                          </p:spTgt>
                                        </p:tgtEl>
                                        <p:attrNameLst>
                                          <p:attrName>style.visibility</p:attrName>
                                        </p:attrNameLst>
                                      </p:cBhvr>
                                      <p:to>
                                        <p:strVal val="visible"/>
                                      </p:to>
                                    </p:set>
                                    <p:anim to="" calcmode="lin" valueType="num">
                                      <p:cBhvr>
                                        <p:cTn id="10" dur="1" fill="hold"/>
                                        <p:tgtEl>
                                          <p:spTgt spid="17">
                                            <p:txEl>
                                              <p:pRg st="1" end="1"/>
                                            </p:txEl>
                                          </p:spTgt>
                                        </p:tgtEl>
                                      </p:cBhvr>
                                    </p:anim>
                                  </p:childTnLst>
                                </p:cTn>
                              </p:par>
                              <p:par>
                                <p:cTn id="11" presetID="24" presetClass="entr" presetSubtype="0" fill="hold" nodeType="withEffect">
                                  <p:stCondLst>
                                    <p:cond delay="0"/>
                                  </p:stCondLst>
                                  <p:childTnLst>
                                    <p:set>
                                      <p:cBhvr>
                                        <p:cTn id="12" dur="1" fill="hold">
                                          <p:stCondLst>
                                            <p:cond delay="0"/>
                                          </p:stCondLst>
                                        </p:cTn>
                                        <p:tgtEl>
                                          <p:spTgt spid="17">
                                            <p:txEl>
                                              <p:pRg st="2" end="2"/>
                                            </p:txEl>
                                          </p:spTgt>
                                        </p:tgtEl>
                                        <p:attrNameLst>
                                          <p:attrName>style.visibility</p:attrName>
                                        </p:attrNameLst>
                                      </p:cBhvr>
                                      <p:to>
                                        <p:strVal val="visible"/>
                                      </p:to>
                                    </p:set>
                                    <p:anim to="" calcmode="lin" valueType="num">
                                      <p:cBhvr>
                                        <p:cTn id="13" dur="1" fill="hold"/>
                                        <p:tgtEl>
                                          <p:spTgt spid="17">
                                            <p:txEl>
                                              <p:pRg st="2" end="2"/>
                                            </p:txEl>
                                          </p:spTgt>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5" name="图片 4" descr="资源-2beijing2"/>
          <p:cNvPicPr>
            <a:picLocks noChangeAspect="1"/>
          </p:cNvPicPr>
          <p:nvPr/>
        </p:nvPicPr>
        <p:blipFill>
          <a:blip r:embed="rId2"/>
          <a:srcRect t="9276" b="10790"/>
          <a:stretch>
            <a:fillRect/>
          </a:stretch>
        </p:blipFill>
        <p:spPr>
          <a:xfrm>
            <a:off x="387350" y="296545"/>
            <a:ext cx="11390630" cy="6162040"/>
          </a:xfrm>
          <a:prstGeom prst="rect">
            <a:avLst/>
          </a:prstGeom>
        </p:spPr>
      </p:pic>
      <p:pic>
        <p:nvPicPr>
          <p:cNvPr id="24" name="图片 23" descr="C:\Users\Administrator\Desktop\2222222.png2222222"/>
          <p:cNvPicPr>
            <a:picLocks noChangeAspect="1"/>
          </p:cNvPicPr>
          <p:nvPr/>
        </p:nvPicPr>
        <p:blipFill>
          <a:blip r:embed="rId3"/>
          <a:srcRect l="2823" r="3346"/>
          <a:stretch>
            <a:fillRect/>
          </a:stretch>
        </p:blipFill>
        <p:spPr>
          <a:xfrm>
            <a:off x="396875" y="296545"/>
            <a:ext cx="11398250" cy="6939280"/>
          </a:xfrm>
          <a:prstGeom prst="rect">
            <a:avLst/>
          </a:prstGeom>
        </p:spPr>
      </p:pic>
      <p:grpSp>
        <p:nvGrpSpPr>
          <p:cNvPr id="10" name="组合 9"/>
          <p:cNvGrpSpPr/>
          <p:nvPr/>
        </p:nvGrpSpPr>
        <p:grpSpPr>
          <a:xfrm>
            <a:off x="761275" y="1788795"/>
            <a:ext cx="5149757" cy="2839085"/>
            <a:chOff x="1879" y="2817"/>
            <a:chExt cx="6383" cy="4471"/>
          </a:xfrm>
        </p:grpSpPr>
        <p:grpSp>
          <p:nvGrpSpPr>
            <p:cNvPr id="39" name="组合 38"/>
            <p:cNvGrpSpPr/>
            <p:nvPr/>
          </p:nvGrpSpPr>
          <p:grpSpPr>
            <a:xfrm rot="0">
              <a:off x="1879" y="2817"/>
              <a:ext cx="6383" cy="2011"/>
              <a:chOff x="10259" y="2012"/>
              <a:chExt cx="6383" cy="2011"/>
            </a:xfrm>
          </p:grpSpPr>
          <p:sp>
            <p:nvSpPr>
              <p:cNvPr id="40" name="文本框 39"/>
              <p:cNvSpPr txBox="1"/>
              <p:nvPr/>
            </p:nvSpPr>
            <p:spPr>
              <a:xfrm>
                <a:off x="10485" y="3007"/>
                <a:ext cx="6157" cy="1016"/>
              </a:xfrm>
              <a:prstGeom prst="rect">
                <a:avLst/>
              </a:prstGeom>
              <a:noFill/>
            </p:spPr>
            <p:txBody>
              <a:bodyPr wrap="square" rtlCol="0">
                <a:spAutoFit/>
              </a:bodyPr>
              <a:p>
                <a:pPr algn="dist"/>
                <a:r>
                  <a:rPr lang="zh-CN" altLang="zh-CN" b="1">
                    <a:solidFill>
                      <a:schemeClr val="bg1"/>
                    </a:solidFill>
                    <a:latin typeface="Agency FB" panose="020B0503020202020204" charset="0"/>
                    <a:ea typeface="+mj-ea"/>
                    <a:cs typeface="Agency FB" panose="020B0503020202020204" charset="0"/>
                  </a:rPr>
                  <a:t>与传统时代相比更加丰富</a:t>
                </a:r>
                <a:endParaRPr lang="zh-CN" altLang="zh-CN" b="1">
                  <a:solidFill>
                    <a:schemeClr val="bg1"/>
                  </a:solidFill>
                  <a:latin typeface="Agency FB" panose="020B0503020202020204" charset="0"/>
                  <a:ea typeface="+mj-ea"/>
                  <a:cs typeface="Agency FB" panose="020B0503020202020204" charset="0"/>
                </a:endParaRPr>
              </a:p>
              <a:p>
                <a:pPr algn="dist"/>
                <a:r>
                  <a:rPr lang="zh-CN" altLang="zh-CN" b="1">
                    <a:solidFill>
                      <a:schemeClr val="bg1"/>
                    </a:solidFill>
                    <a:latin typeface="Agency FB" panose="020B0503020202020204" charset="0"/>
                    <a:ea typeface="+mj-ea"/>
                    <a:cs typeface="Agency FB" panose="020B0503020202020204" charset="0"/>
                  </a:rPr>
                  <a:t>人们有着更多的就业选择</a:t>
                </a:r>
                <a:endParaRPr lang="zh-CN" altLang="zh-CN" b="1">
                  <a:solidFill>
                    <a:schemeClr val="bg1"/>
                  </a:solidFill>
                  <a:latin typeface="Agency FB" panose="020B0503020202020204" charset="0"/>
                  <a:ea typeface="+mj-ea"/>
                  <a:cs typeface="Agency FB" panose="020B0503020202020204" charset="0"/>
                </a:endParaRPr>
              </a:p>
            </p:txBody>
          </p:sp>
          <p:sp>
            <p:nvSpPr>
              <p:cNvPr id="41" name="文本框 40"/>
              <p:cNvSpPr txBox="1"/>
              <p:nvPr/>
            </p:nvSpPr>
            <p:spPr>
              <a:xfrm>
                <a:off x="10259" y="2012"/>
                <a:ext cx="2189" cy="832"/>
              </a:xfrm>
              <a:prstGeom prst="rect">
                <a:avLst/>
              </a:prstGeom>
              <a:noFill/>
            </p:spPr>
            <p:txBody>
              <a:bodyPr wrap="square" rtlCol="0">
                <a:spAutoFit/>
              </a:bodyPr>
              <a:p>
                <a:pPr algn="dist"/>
                <a:r>
                  <a:rPr lang="zh-CN" altLang="en-US" sz="4000">
                    <a:solidFill>
                      <a:schemeClr val="bg1"/>
                    </a:solidFill>
                    <a:latin typeface="Agency FB" panose="020B0503020202020204" charset="0"/>
                    <a:ea typeface="+mj-ea"/>
                    <a:cs typeface="Agency FB" panose="020B0503020202020204" charset="0"/>
                  </a:rPr>
                  <a:t>大数据</a:t>
                </a:r>
                <a:endParaRPr lang="zh-CN" altLang="en-US" sz="4000">
                  <a:solidFill>
                    <a:schemeClr val="bg1"/>
                  </a:solidFill>
                  <a:latin typeface="Agency FB" panose="020B0503020202020204" charset="0"/>
                  <a:ea typeface="+mj-ea"/>
                  <a:cs typeface="Agency FB" panose="020B0503020202020204" charset="0"/>
                </a:endParaRPr>
              </a:p>
            </p:txBody>
          </p:sp>
          <p:sp>
            <p:nvSpPr>
              <p:cNvPr id="42" name="文本框 41"/>
              <p:cNvSpPr txBox="1"/>
              <p:nvPr/>
            </p:nvSpPr>
            <p:spPr>
              <a:xfrm>
                <a:off x="12448" y="2327"/>
                <a:ext cx="4061" cy="628"/>
              </a:xfrm>
              <a:prstGeom prst="rect">
                <a:avLst/>
              </a:prstGeom>
              <a:noFill/>
            </p:spPr>
            <p:txBody>
              <a:bodyPr wrap="square" rtlCol="0">
                <a:spAutoFit/>
              </a:bodyPr>
              <a:p>
                <a:pPr algn="dist"/>
                <a:r>
                  <a:rPr lang="zh-CN" altLang="zh-CN" sz="2000">
                    <a:solidFill>
                      <a:schemeClr val="bg1"/>
                    </a:solidFill>
                    <a:latin typeface="Agency FB" panose="020B0503020202020204" charset="0"/>
                    <a:ea typeface="+mj-ea"/>
                    <a:cs typeface="Agency FB" panose="020B0503020202020204" charset="0"/>
                  </a:rPr>
                  <a:t>时代下的就业机会</a:t>
                </a:r>
                <a:endParaRPr lang="en-US" altLang="zh-CN" sz="2000">
                  <a:solidFill>
                    <a:schemeClr val="bg1"/>
                  </a:solidFill>
                  <a:latin typeface="Agency FB" panose="020B0503020202020204" charset="0"/>
                  <a:ea typeface="+mj-ea"/>
                  <a:cs typeface="Agency FB" panose="020B0503020202020204" charset="0"/>
                </a:endParaRPr>
              </a:p>
            </p:txBody>
          </p:sp>
        </p:grpSp>
        <p:grpSp>
          <p:nvGrpSpPr>
            <p:cNvPr id="70" name="组合 69"/>
            <p:cNvGrpSpPr/>
            <p:nvPr/>
          </p:nvGrpSpPr>
          <p:grpSpPr>
            <a:xfrm>
              <a:off x="2177" y="5440"/>
              <a:ext cx="6013" cy="1848"/>
              <a:chOff x="2077" y="5920"/>
              <a:chExt cx="6013" cy="1848"/>
            </a:xfrm>
          </p:grpSpPr>
          <p:sp>
            <p:nvSpPr>
              <p:cNvPr id="43" name="TextBox 9"/>
              <p:cNvSpPr txBox="1"/>
              <p:nvPr/>
            </p:nvSpPr>
            <p:spPr>
              <a:xfrm>
                <a:off x="2530" y="5920"/>
                <a:ext cx="5560" cy="508"/>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50000"/>
                  </a:lnSpc>
                </a:pPr>
                <a:r>
                  <a:rPr lang="zh-CN" sz="1400" dirty="0" err="1">
                    <a:solidFill>
                      <a:schemeClr val="accent2">
                        <a:lumMod val="20000"/>
                        <a:lumOff val="80000"/>
                      </a:schemeClr>
                    </a:solidFill>
                    <a:sym typeface="+mn-ea"/>
                  </a:rPr>
                  <a:t>就业前最重要的面试换届决定着你是否会被录用</a:t>
                </a:r>
                <a:endParaRPr lang="zh-CN" sz="1400" dirty="0" err="1">
                  <a:solidFill>
                    <a:schemeClr val="accent2">
                      <a:lumMod val="20000"/>
                      <a:lumOff val="80000"/>
                    </a:schemeClr>
                  </a:solidFill>
                  <a:sym typeface="+mn-ea"/>
                </a:endParaRPr>
              </a:p>
            </p:txBody>
          </p:sp>
          <p:sp>
            <p:nvSpPr>
              <p:cNvPr id="54" name="TextBox 9"/>
              <p:cNvSpPr txBox="1"/>
              <p:nvPr/>
            </p:nvSpPr>
            <p:spPr>
              <a:xfrm>
                <a:off x="2077" y="6559"/>
                <a:ext cx="5844" cy="299"/>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50000"/>
                  </a:lnSpc>
                </a:pPr>
                <a:r>
                  <a:rPr lang="zh-CN" altLang="en-US" sz="1400" dirty="0">
                    <a:solidFill>
                      <a:schemeClr val="accent2">
                        <a:lumMod val="20000"/>
                        <a:lumOff val="80000"/>
                      </a:schemeClr>
                    </a:solidFill>
                    <a:sym typeface="+mn-ea"/>
                  </a:rPr>
                  <a:t>而面试前投递的简历的制作便决定着你是否会得到面试机会</a:t>
                </a:r>
                <a:endParaRPr lang="zh-CN" altLang="en-US" sz="1400" dirty="0">
                  <a:solidFill>
                    <a:schemeClr val="accent2">
                      <a:lumMod val="20000"/>
                      <a:lumOff val="80000"/>
                    </a:schemeClr>
                  </a:solidFill>
                  <a:sym typeface="+mn-ea"/>
                </a:endParaRPr>
              </a:p>
            </p:txBody>
          </p:sp>
          <p:sp>
            <p:nvSpPr>
              <p:cNvPr id="64" name="TextBox 9"/>
              <p:cNvSpPr txBox="1"/>
              <p:nvPr/>
            </p:nvSpPr>
            <p:spPr>
              <a:xfrm>
                <a:off x="2798" y="7260"/>
                <a:ext cx="5025" cy="508"/>
              </a:xfrm>
              <a:prstGeom prst="rect">
                <a:avLst/>
              </a:prstGeom>
              <a:noFill/>
            </p:spPr>
            <p:txBody>
              <a:bodyPr wrap="square" lIns="0" tIns="0" rIns="0" bIns="0" rtlCol="0">
                <a:spAutoFit/>
              </a:bodyPr>
              <a:lstStyle>
                <a:defPPr>
                  <a:defRPr lang="en-US"/>
                </a:defPPr>
                <a:lvl1pPr algn="ctr">
                  <a:defRPr sz="1200">
                    <a:solidFill>
                      <a:schemeClr val="bg1">
                        <a:lumMod val="85000"/>
                      </a:schemeClr>
                    </a:solidFill>
                  </a:defRPr>
                </a:lvl1pPr>
              </a:lstStyle>
              <a:p>
                <a:pPr algn="l">
                  <a:lnSpc>
                    <a:spcPct val="150000"/>
                  </a:lnSpc>
                </a:pPr>
                <a:r>
                  <a:rPr lang="zh-CN" altLang="en-US" sz="1400" dirty="0">
                    <a:solidFill>
                      <a:schemeClr val="accent2">
                        <a:lumMod val="20000"/>
                        <a:lumOff val="80000"/>
                      </a:schemeClr>
                    </a:solidFill>
                    <a:sym typeface="+mn-ea"/>
                  </a:rPr>
                  <a:t>因此你需要从多样化的简历模板中获得灵感</a:t>
                </a:r>
                <a:endParaRPr lang="zh-CN" altLang="en-US" sz="1400" dirty="0">
                  <a:solidFill>
                    <a:schemeClr val="accent2">
                      <a:lumMod val="20000"/>
                      <a:lumOff val="80000"/>
                    </a:schemeClr>
                  </a:solidFill>
                  <a:sym typeface="+mn-ea"/>
                </a:endParaRPr>
              </a:p>
            </p:txBody>
          </p:sp>
        </p:grpSp>
        <p:cxnSp>
          <p:nvCxnSpPr>
            <p:cNvPr id="72" name="直接连接符 71"/>
            <p:cNvCxnSpPr/>
            <p:nvPr/>
          </p:nvCxnSpPr>
          <p:spPr>
            <a:xfrm>
              <a:off x="2708" y="4991"/>
              <a:ext cx="5020" cy="0"/>
            </a:xfrm>
            <a:prstGeom prst="line">
              <a:avLst/>
            </a:prstGeom>
            <a:ln>
              <a:gradFill>
                <a:gsLst>
                  <a:gs pos="0">
                    <a:srgbClr val="00B0F0"/>
                  </a:gs>
                  <a:gs pos="100000">
                    <a:srgbClr val="48D4E0"/>
                  </a:gs>
                </a:gsLst>
                <a:lin ang="5400000" scaled="1"/>
              </a:gradFill>
            </a:ln>
          </p:spPr>
          <p:style>
            <a:lnRef idx="1">
              <a:schemeClr val="accent1"/>
            </a:lnRef>
            <a:fillRef idx="0">
              <a:schemeClr val="accent1"/>
            </a:fillRef>
            <a:effectRef idx="0">
              <a:schemeClr val="accent1"/>
            </a:effectRef>
            <a:fontRef idx="minor">
              <a:schemeClr val="tx1"/>
            </a:fontRef>
          </p:style>
        </p:cxnSp>
      </p:grpSp>
      <p:cxnSp>
        <p:nvCxnSpPr>
          <p:cNvPr id="6" name="直接连接符 5"/>
          <p:cNvCxnSpPr/>
          <p:nvPr/>
        </p:nvCxnSpPr>
        <p:spPr>
          <a:xfrm>
            <a:off x="6177915" y="1401445"/>
            <a:ext cx="0" cy="3886200"/>
          </a:xfrm>
          <a:prstGeom prst="line">
            <a:avLst/>
          </a:prstGeom>
          <a:ln>
            <a:gradFill>
              <a:gsLst>
                <a:gs pos="0">
                  <a:srgbClr val="1D3069"/>
                </a:gs>
                <a:gs pos="100000">
                  <a:srgbClr val="A42C92"/>
                </a:gs>
              </a:gsLst>
              <a:path path="circle">
                <a:fillToRect l="50000" t="50000" r="50000" b="50000"/>
              </a:path>
              <a:tileRect/>
            </a:gradFill>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rot="16200000">
            <a:off x="-2343150" y="25069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
        <p:nvSpPr>
          <p:cNvPr id="15" name="文本框 14"/>
          <p:cNvSpPr txBox="1"/>
          <p:nvPr/>
        </p:nvSpPr>
        <p:spPr>
          <a:xfrm rot="5400000">
            <a:off x="9480550" y="40436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
        <p:nvSpPr>
          <p:cNvPr id="23" name="文本框 22"/>
          <p:cNvSpPr txBox="1"/>
          <p:nvPr/>
        </p:nvSpPr>
        <p:spPr>
          <a:xfrm>
            <a:off x="6444615" y="2273935"/>
            <a:ext cx="4053840" cy="368300"/>
          </a:xfrm>
          <a:prstGeom prst="rect">
            <a:avLst/>
          </a:prstGeom>
          <a:noFill/>
        </p:spPr>
        <p:txBody>
          <a:bodyPr wrap="square" rtlCol="0">
            <a:spAutoFit/>
          </a:bodyPr>
          <a:p>
            <a:r>
              <a:rPr lang="zh-CN" altLang="en-US">
                <a:solidFill>
                  <a:schemeClr val="bg1"/>
                </a:solidFill>
              </a:rPr>
              <a:t>是否觉得网页上的模板形式过于单一</a:t>
            </a:r>
            <a:endParaRPr lang="zh-CN" altLang="en-US">
              <a:solidFill>
                <a:schemeClr val="bg1"/>
              </a:solidFill>
            </a:endParaRPr>
          </a:p>
        </p:txBody>
      </p:sp>
      <p:sp>
        <p:nvSpPr>
          <p:cNvPr id="25" name="文本框 24"/>
          <p:cNvSpPr txBox="1"/>
          <p:nvPr/>
        </p:nvSpPr>
        <p:spPr>
          <a:xfrm>
            <a:off x="6638925" y="3582035"/>
            <a:ext cx="4025265" cy="368300"/>
          </a:xfrm>
          <a:prstGeom prst="rect">
            <a:avLst/>
          </a:prstGeom>
          <a:noFill/>
        </p:spPr>
        <p:txBody>
          <a:bodyPr wrap="square" rtlCol="0">
            <a:spAutoFit/>
          </a:bodyPr>
          <a:p>
            <a:r>
              <a:rPr lang="zh-CN" altLang="en-US">
                <a:solidFill>
                  <a:schemeClr val="bg1"/>
                </a:solidFill>
              </a:rPr>
              <a:t>是否觉得网页上的模板内容不够精彩</a:t>
            </a:r>
            <a:endParaRPr lang="zh-CN" altLang="en-US">
              <a:solidFill>
                <a:schemeClr val="bg1"/>
              </a:solidFill>
            </a:endParaRPr>
          </a:p>
        </p:txBody>
      </p:sp>
      <p:sp>
        <p:nvSpPr>
          <p:cNvPr id="26" name="文本框 25"/>
          <p:cNvSpPr txBox="1"/>
          <p:nvPr/>
        </p:nvSpPr>
        <p:spPr>
          <a:xfrm>
            <a:off x="7566660" y="2927985"/>
            <a:ext cx="4105275" cy="368300"/>
          </a:xfrm>
          <a:prstGeom prst="rect">
            <a:avLst/>
          </a:prstGeom>
          <a:noFill/>
        </p:spPr>
        <p:txBody>
          <a:bodyPr wrap="square" rtlCol="0">
            <a:spAutoFit/>
          </a:bodyPr>
          <a:p>
            <a:r>
              <a:rPr lang="zh-CN" altLang="en-US">
                <a:solidFill>
                  <a:schemeClr val="bg1"/>
                </a:solidFill>
              </a:rPr>
              <a:t>是否觉得网页上的模板不够美观</a:t>
            </a:r>
            <a:endParaRPr lang="zh-CN" altLang="en-US">
              <a:solidFill>
                <a:schemeClr val="bg1"/>
              </a:solidFill>
            </a:endParaRPr>
          </a:p>
        </p:txBody>
      </p:sp>
      <p:sp>
        <p:nvSpPr>
          <p:cNvPr id="27" name="文本框 26"/>
          <p:cNvSpPr txBox="1"/>
          <p:nvPr/>
        </p:nvSpPr>
        <p:spPr>
          <a:xfrm>
            <a:off x="7128510" y="4305300"/>
            <a:ext cx="4253230" cy="368300"/>
          </a:xfrm>
          <a:prstGeom prst="rect">
            <a:avLst/>
          </a:prstGeom>
          <a:noFill/>
        </p:spPr>
        <p:txBody>
          <a:bodyPr wrap="square" rtlCol="0">
            <a:spAutoFit/>
          </a:bodyPr>
          <a:p>
            <a:r>
              <a:rPr lang="zh-CN" altLang="en-US">
                <a:solidFill>
                  <a:schemeClr val="bg1"/>
                </a:solidFill>
              </a:rPr>
              <a:t>是否苦于在多个网页中查找满意的模板</a:t>
            </a:r>
            <a:endParaRPr lang="zh-CN" altLang="en-US">
              <a:solidFill>
                <a:schemeClr val="bg1"/>
              </a:solidFill>
            </a:endParaRPr>
          </a:p>
        </p:txBody>
      </p:sp>
      <p:sp>
        <p:nvSpPr>
          <p:cNvPr id="16" name="文本框 15"/>
          <p:cNvSpPr txBox="1"/>
          <p:nvPr/>
        </p:nvSpPr>
        <p:spPr>
          <a:xfrm>
            <a:off x="6875780" y="1691640"/>
            <a:ext cx="4053840" cy="368300"/>
          </a:xfrm>
          <a:prstGeom prst="rect">
            <a:avLst/>
          </a:prstGeom>
          <a:noFill/>
        </p:spPr>
        <p:txBody>
          <a:bodyPr wrap="square" rtlCol="0">
            <a:spAutoFit/>
          </a:bodyPr>
          <a:p>
            <a:r>
              <a:rPr lang="zh-CN" altLang="en-US">
                <a:solidFill>
                  <a:schemeClr val="bg1"/>
                </a:solidFill>
              </a:rPr>
              <a:t>但是当你在互联网上搜索简历模板时</a:t>
            </a:r>
            <a:endParaRPr lang="zh-CN" altLang="en-US">
              <a:solidFill>
                <a:schemeClr val="bg1"/>
              </a:solidFill>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4" presetClass="entr" presetSubtype="0" fill="hold" nodeType="afterEffect">
                                  <p:stCondLst>
                                    <p:cond delay="2000"/>
                                  </p:stCondLst>
                                  <p:childTnLst>
                                    <p:set>
                                      <p:cBhvr>
                                        <p:cTn id="12" dur="1" fill="hold">
                                          <p:stCondLst>
                                            <p:cond delay="0"/>
                                          </p:stCondLst>
                                        </p:cTn>
                                        <p:tgtEl>
                                          <p:spTgt spid="16">
                                            <p:txEl>
                                              <p:pRg st="0" end="0"/>
                                            </p:txEl>
                                          </p:spTgt>
                                        </p:tgtEl>
                                        <p:attrNameLst>
                                          <p:attrName>style.visibility</p:attrName>
                                        </p:attrNameLst>
                                      </p:cBhvr>
                                      <p:to>
                                        <p:strVal val="visible"/>
                                      </p:to>
                                    </p:set>
                                    <p:anim to="" calcmode="lin" valueType="num">
                                      <p:cBhvr>
                                        <p:cTn id="13" dur="1" fill="hold"/>
                                        <p:tgtEl>
                                          <p:spTgt spid="16">
                                            <p:txEl>
                                              <p:pRg st="0" end="0"/>
                                            </p:txEl>
                                          </p:spTgt>
                                        </p:tgtEl>
                                      </p:cBhvr>
                                    </p:anim>
                                  </p:childTnLst>
                                </p:cTn>
                              </p:par>
                            </p:childTnLst>
                          </p:cTn>
                        </p:par>
                        <p:par>
                          <p:cTn id="14" fill="hold">
                            <p:stCondLst>
                              <p:cond delay="3000"/>
                            </p:stCondLst>
                            <p:childTnLst>
                              <p:par>
                                <p:cTn id="15" presetID="24" presetClass="entr" presetSubtype="0" fill="hold" nodeType="afterEffect">
                                  <p:stCondLst>
                                    <p:cond delay="0"/>
                                  </p:stCondLst>
                                  <p:childTnLst>
                                    <p:set>
                                      <p:cBhvr>
                                        <p:cTn id="16" dur="1" fill="hold">
                                          <p:stCondLst>
                                            <p:cond delay="0"/>
                                          </p:stCondLst>
                                        </p:cTn>
                                        <p:tgtEl>
                                          <p:spTgt spid="23">
                                            <p:txEl>
                                              <p:pRg st="0" end="0"/>
                                            </p:txEl>
                                          </p:spTgt>
                                        </p:tgtEl>
                                        <p:attrNameLst>
                                          <p:attrName>style.visibility</p:attrName>
                                        </p:attrNameLst>
                                      </p:cBhvr>
                                      <p:to>
                                        <p:strVal val="visible"/>
                                      </p:to>
                                    </p:set>
                                    <p:anim to="" calcmode="lin" valueType="num">
                                      <p:cBhvr>
                                        <p:cTn id="17" dur="1" fill="hold"/>
                                        <p:tgtEl>
                                          <p:spTgt spid="23">
                                            <p:txEl>
                                              <p:pRg st="0" end="0"/>
                                            </p:txEl>
                                          </p:spTgt>
                                        </p:tgtEl>
                                      </p:cBhvr>
                                    </p:anim>
                                  </p:childTnLst>
                                </p:cTn>
                              </p:par>
                            </p:childTnLst>
                          </p:cTn>
                        </p:par>
                        <p:par>
                          <p:cTn id="18" fill="hold">
                            <p:stCondLst>
                              <p:cond delay="3000"/>
                            </p:stCondLst>
                            <p:childTnLst>
                              <p:par>
                                <p:cTn id="19" presetID="24" presetClass="entr" presetSubtype="0" fill="hold" nodeType="afterEffect">
                                  <p:stCondLst>
                                    <p:cond delay="0"/>
                                  </p:stCondLst>
                                  <p:childTnLst>
                                    <p:set>
                                      <p:cBhvr>
                                        <p:cTn id="20" dur="1" fill="hold">
                                          <p:stCondLst>
                                            <p:cond delay="0"/>
                                          </p:stCondLst>
                                        </p:cTn>
                                        <p:tgtEl>
                                          <p:spTgt spid="26">
                                            <p:txEl>
                                              <p:pRg st="0" end="0"/>
                                            </p:txEl>
                                          </p:spTgt>
                                        </p:tgtEl>
                                        <p:attrNameLst>
                                          <p:attrName>style.visibility</p:attrName>
                                        </p:attrNameLst>
                                      </p:cBhvr>
                                      <p:to>
                                        <p:strVal val="visible"/>
                                      </p:to>
                                    </p:set>
                                    <p:anim to="" calcmode="lin" valueType="num">
                                      <p:cBhvr>
                                        <p:cTn id="21" dur="1" fill="hold"/>
                                        <p:tgtEl>
                                          <p:spTgt spid="26">
                                            <p:txEl>
                                              <p:pRg st="0" end="0"/>
                                            </p:txEl>
                                          </p:spTgt>
                                        </p:tgtEl>
                                      </p:cBhvr>
                                    </p:anim>
                                  </p:childTnLst>
                                </p:cTn>
                              </p:par>
                            </p:childTnLst>
                          </p:cTn>
                        </p:par>
                        <p:par>
                          <p:cTn id="22" fill="hold">
                            <p:stCondLst>
                              <p:cond delay="3000"/>
                            </p:stCondLst>
                            <p:childTnLst>
                              <p:par>
                                <p:cTn id="23" presetID="24" presetClass="entr" presetSubtype="0" fill="hold" nodeType="afterEffect">
                                  <p:stCondLst>
                                    <p:cond delay="0"/>
                                  </p:stCondLst>
                                  <p:childTnLst>
                                    <p:set>
                                      <p:cBhvr>
                                        <p:cTn id="24" dur="1" fill="hold">
                                          <p:stCondLst>
                                            <p:cond delay="0"/>
                                          </p:stCondLst>
                                        </p:cTn>
                                        <p:tgtEl>
                                          <p:spTgt spid="25">
                                            <p:txEl>
                                              <p:pRg st="0" end="0"/>
                                            </p:txEl>
                                          </p:spTgt>
                                        </p:tgtEl>
                                        <p:attrNameLst>
                                          <p:attrName>style.visibility</p:attrName>
                                        </p:attrNameLst>
                                      </p:cBhvr>
                                      <p:to>
                                        <p:strVal val="visible"/>
                                      </p:to>
                                    </p:set>
                                    <p:anim to="" calcmode="lin" valueType="num">
                                      <p:cBhvr>
                                        <p:cTn id="25" dur="1" fill="hold"/>
                                        <p:tgtEl>
                                          <p:spTgt spid="25">
                                            <p:txEl>
                                              <p:pRg st="0" end="0"/>
                                            </p:txEl>
                                          </p:spTgt>
                                        </p:tgtEl>
                                      </p:cBhvr>
                                    </p:anim>
                                  </p:childTnLst>
                                </p:cTn>
                              </p:par>
                            </p:childTnLst>
                          </p:cTn>
                        </p:par>
                        <p:par>
                          <p:cTn id="26" fill="hold">
                            <p:stCondLst>
                              <p:cond delay="3000"/>
                            </p:stCondLst>
                            <p:childTnLst>
                              <p:par>
                                <p:cTn id="27" presetID="24" presetClass="entr" presetSubtype="0" fill="hold" nodeType="afterEffect">
                                  <p:stCondLst>
                                    <p:cond delay="0"/>
                                  </p:stCondLst>
                                  <p:childTnLst>
                                    <p:set>
                                      <p:cBhvr>
                                        <p:cTn id="28" dur="1" fill="hold">
                                          <p:stCondLst>
                                            <p:cond delay="0"/>
                                          </p:stCondLst>
                                        </p:cTn>
                                        <p:tgtEl>
                                          <p:spTgt spid="27">
                                            <p:txEl>
                                              <p:pRg st="0" end="0"/>
                                            </p:txEl>
                                          </p:spTgt>
                                        </p:tgtEl>
                                        <p:attrNameLst>
                                          <p:attrName>style.visibility</p:attrName>
                                        </p:attrNameLst>
                                      </p:cBhvr>
                                      <p:to>
                                        <p:strVal val="visible"/>
                                      </p:to>
                                    </p:set>
                                    <p:anim to="" calcmode="lin" valueType="num">
                                      <p:cBhvr>
                                        <p:cTn id="29" dur="1" fill="hold"/>
                                        <p:tgtEl>
                                          <p:spTgt spid="27">
                                            <p:txEl>
                                              <p:pRg st="0" end="0"/>
                                            </p:txEl>
                                          </p:spTgt>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5" name="图片 4" descr="资源-2beijing2"/>
          <p:cNvPicPr>
            <a:picLocks noChangeAspect="1"/>
          </p:cNvPicPr>
          <p:nvPr/>
        </p:nvPicPr>
        <p:blipFill>
          <a:blip r:embed="rId2"/>
          <a:srcRect t="9276" b="10790"/>
          <a:stretch>
            <a:fillRect/>
          </a:stretch>
        </p:blipFill>
        <p:spPr>
          <a:xfrm flipH="1">
            <a:off x="387350" y="347980"/>
            <a:ext cx="11390630" cy="6162040"/>
          </a:xfrm>
          <a:prstGeom prst="rect">
            <a:avLst/>
          </a:prstGeom>
        </p:spPr>
      </p:pic>
      <p:sp>
        <p:nvSpPr>
          <p:cNvPr id="4" name="矩形 3"/>
          <p:cNvSpPr/>
          <p:nvPr/>
        </p:nvSpPr>
        <p:spPr>
          <a:xfrm flipV="1">
            <a:off x="374015" y="2831465"/>
            <a:ext cx="11417300" cy="7702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8" name="图片 7" descr="111111111"/>
          <p:cNvPicPr>
            <a:picLocks noChangeAspect="1"/>
          </p:cNvPicPr>
          <p:nvPr/>
        </p:nvPicPr>
        <p:blipFill>
          <a:blip r:embed="rId3"/>
          <a:stretch>
            <a:fillRect/>
          </a:stretch>
        </p:blipFill>
        <p:spPr>
          <a:xfrm rot="2340000">
            <a:off x="958850" y="4591685"/>
            <a:ext cx="2463165" cy="1384300"/>
          </a:xfrm>
          <a:prstGeom prst="rect">
            <a:avLst/>
          </a:prstGeom>
          <a:effectLst>
            <a:softEdge rad="469900"/>
          </a:effectLst>
        </p:spPr>
      </p:pic>
      <p:pic>
        <p:nvPicPr>
          <p:cNvPr id="12" name="图片 11" descr="color element-39"/>
          <p:cNvPicPr>
            <a:picLocks noChangeAspect="1"/>
          </p:cNvPicPr>
          <p:nvPr/>
        </p:nvPicPr>
        <p:blipFill>
          <a:blip r:embed="rId4"/>
          <a:stretch>
            <a:fillRect/>
          </a:stretch>
        </p:blipFill>
        <p:spPr>
          <a:xfrm rot="16200000">
            <a:off x="556895" y="2127250"/>
            <a:ext cx="495935" cy="835025"/>
          </a:xfrm>
          <a:prstGeom prst="rect">
            <a:avLst/>
          </a:prstGeom>
        </p:spPr>
      </p:pic>
      <p:grpSp>
        <p:nvGrpSpPr>
          <p:cNvPr id="18" name="组合 17"/>
          <p:cNvGrpSpPr/>
          <p:nvPr/>
        </p:nvGrpSpPr>
        <p:grpSpPr>
          <a:xfrm>
            <a:off x="1412875" y="2831465"/>
            <a:ext cx="9260840" cy="801370"/>
            <a:chOff x="2165" y="4499"/>
            <a:chExt cx="14584" cy="1262"/>
          </a:xfrm>
        </p:grpSpPr>
        <p:sp>
          <p:nvSpPr>
            <p:cNvPr id="13" name="文本框 12"/>
            <p:cNvSpPr txBox="1"/>
            <p:nvPr/>
          </p:nvSpPr>
          <p:spPr>
            <a:xfrm>
              <a:off x="2165" y="4499"/>
              <a:ext cx="14584" cy="1016"/>
            </a:xfrm>
            <a:prstGeom prst="rect">
              <a:avLst/>
            </a:prstGeom>
            <a:noFill/>
          </p:spPr>
          <p:txBody>
            <a:bodyPr wrap="square" rtlCol="0">
              <a:spAutoFit/>
            </a:bodyPr>
            <a:p>
              <a:r>
                <a:rPr lang="zh-CN" altLang="zh-CN" sz="3600">
                  <a:solidFill>
                    <a:schemeClr val="tx1"/>
                  </a:solidFill>
                  <a:latin typeface="方正姚体" panose="02010601030101010101" charset="-122"/>
                  <a:ea typeface="方正姚体" panose="02010601030101010101" charset="-122"/>
                  <a:cs typeface="方正姚体" panose="02010601030101010101" charset="-122"/>
                </a:rPr>
                <a:t>我们 </a:t>
              </a:r>
              <a:r>
                <a:rPr lang="en-US" altLang="zh-CN" sz="3600">
                  <a:solidFill>
                    <a:schemeClr val="tx1"/>
                  </a:solidFill>
                  <a:latin typeface="方正姚体" panose="02010601030101010101" charset="-122"/>
                  <a:ea typeface="方正姚体" panose="02010601030101010101" charset="-122"/>
                  <a:cs typeface="方正姚体" panose="02010601030101010101" charset="-122"/>
                </a:rPr>
                <a:t>· </a:t>
              </a:r>
              <a:r>
                <a:rPr lang="zh-CN" altLang="en-US" sz="3600">
                  <a:solidFill>
                    <a:schemeClr val="tx1"/>
                  </a:solidFill>
                  <a:latin typeface="方正姚体" panose="02010601030101010101" charset="-122"/>
                  <a:ea typeface="方正姚体" panose="02010601030101010101" charset="-122"/>
                  <a:cs typeface="方正姚体" panose="02010601030101010101" charset="-122"/>
                </a:rPr>
                <a:t>现在 </a:t>
              </a:r>
              <a:r>
                <a:rPr lang="en-US" altLang="zh-CN" sz="3600">
                  <a:solidFill>
                    <a:schemeClr val="tx1"/>
                  </a:solidFill>
                  <a:latin typeface="方正姚体" panose="02010601030101010101" charset="-122"/>
                  <a:ea typeface="方正姚体" panose="02010601030101010101" charset="-122"/>
                  <a:cs typeface="方正姚体" panose="02010601030101010101" charset="-122"/>
                </a:rPr>
                <a:t>· </a:t>
              </a:r>
              <a:r>
                <a:rPr lang="zh-CN" altLang="en-US" sz="3600">
                  <a:solidFill>
                    <a:schemeClr val="tx1"/>
                  </a:solidFill>
                  <a:latin typeface="方正姚体" panose="02010601030101010101" charset="-122"/>
                  <a:ea typeface="方正姚体" panose="02010601030101010101" charset="-122"/>
                  <a:cs typeface="方正姚体" panose="02010601030101010101" charset="-122"/>
                </a:rPr>
                <a:t>帮你 </a:t>
              </a:r>
              <a:r>
                <a:rPr lang="en-US" altLang="zh-CN" sz="3600">
                  <a:solidFill>
                    <a:schemeClr val="tx1"/>
                  </a:solidFill>
                  <a:latin typeface="方正姚体" panose="02010601030101010101" charset="-122"/>
                  <a:ea typeface="方正姚体" panose="02010601030101010101" charset="-122"/>
                  <a:cs typeface="方正姚体" panose="02010601030101010101" charset="-122"/>
                </a:rPr>
                <a:t>· </a:t>
              </a:r>
              <a:r>
                <a:rPr lang="zh-CN" altLang="en-US" sz="3600">
                  <a:solidFill>
                    <a:schemeClr val="tx1"/>
                  </a:solidFill>
                  <a:latin typeface="方正姚体" panose="02010601030101010101" charset="-122"/>
                  <a:ea typeface="方正姚体" panose="02010601030101010101" charset="-122"/>
                  <a:cs typeface="方正姚体" panose="02010601030101010101" charset="-122"/>
                </a:rPr>
                <a:t>解决 </a:t>
              </a:r>
              <a:r>
                <a:rPr lang="en-US" altLang="zh-CN" sz="3600">
                  <a:solidFill>
                    <a:schemeClr val="tx1"/>
                  </a:solidFill>
                  <a:latin typeface="方正姚体" panose="02010601030101010101" charset="-122"/>
                  <a:ea typeface="方正姚体" panose="02010601030101010101" charset="-122"/>
                  <a:cs typeface="方正姚体" panose="02010601030101010101" charset="-122"/>
                </a:rPr>
                <a:t>· </a:t>
              </a:r>
              <a:r>
                <a:rPr lang="zh-CN" altLang="en-US" sz="3600">
                  <a:solidFill>
                    <a:schemeClr val="tx1"/>
                  </a:solidFill>
                  <a:latin typeface="方正姚体" panose="02010601030101010101" charset="-122"/>
                  <a:ea typeface="方正姚体" panose="02010601030101010101" charset="-122"/>
                  <a:cs typeface="方正姚体" panose="02010601030101010101" charset="-122"/>
                </a:rPr>
                <a:t>简历 </a:t>
              </a:r>
              <a:r>
                <a:rPr lang="en-US" altLang="zh-CN" sz="3600">
                  <a:solidFill>
                    <a:schemeClr val="tx1"/>
                  </a:solidFill>
                  <a:latin typeface="方正姚体" panose="02010601030101010101" charset="-122"/>
                  <a:ea typeface="方正姚体" panose="02010601030101010101" charset="-122"/>
                  <a:cs typeface="方正姚体" panose="02010601030101010101" charset="-122"/>
                </a:rPr>
                <a:t>· </a:t>
              </a:r>
              <a:r>
                <a:rPr lang="zh-CN" altLang="en-US" sz="3600">
                  <a:solidFill>
                    <a:schemeClr val="tx1"/>
                  </a:solidFill>
                  <a:latin typeface="方正姚体" panose="02010601030101010101" charset="-122"/>
                  <a:ea typeface="方正姚体" panose="02010601030101010101" charset="-122"/>
                  <a:cs typeface="方正姚体" panose="02010601030101010101" charset="-122"/>
                </a:rPr>
                <a:t>困扰</a:t>
              </a:r>
              <a:endParaRPr lang="zh-CN" altLang="en-US" sz="3600">
                <a:solidFill>
                  <a:schemeClr val="tx1"/>
                </a:solidFill>
                <a:latin typeface="方正姚体" panose="02010601030101010101" charset="-122"/>
                <a:ea typeface="方正姚体" panose="02010601030101010101" charset="-122"/>
                <a:cs typeface="方正姚体" panose="02010601030101010101" charset="-122"/>
              </a:endParaRPr>
            </a:p>
          </p:txBody>
        </p:sp>
        <p:sp>
          <p:nvSpPr>
            <p:cNvPr id="17" name="文本框 16"/>
            <p:cNvSpPr txBox="1"/>
            <p:nvPr/>
          </p:nvSpPr>
          <p:spPr>
            <a:xfrm>
              <a:off x="2452" y="5375"/>
              <a:ext cx="13789" cy="386"/>
            </a:xfrm>
            <a:prstGeom prst="rect">
              <a:avLst/>
            </a:prstGeom>
            <a:noFill/>
          </p:spPr>
          <p:txBody>
            <a:bodyPr wrap="square" rtlCol="0">
              <a:spAutoFit/>
            </a:bodyPr>
            <a:p>
              <a:pPr algn="dist"/>
              <a:r>
                <a:rPr lang="en-US" altLang="zh-CN" sz="1000">
                  <a:solidFill>
                    <a:schemeClr val="tx1"/>
                  </a:solidFill>
                  <a:latin typeface="Agency FB" panose="020B0503020202020204" charset="0"/>
                  <a:ea typeface="+mj-ea"/>
                  <a:cs typeface="Agency FB" panose="020B0503020202020204" charset="0"/>
                </a:rPr>
                <a:t>You  Dream    for foture</a:t>
              </a:r>
              <a:endParaRPr lang="en-US" altLang="zh-CN" sz="1000">
                <a:solidFill>
                  <a:schemeClr val="tx1"/>
                </a:solidFill>
                <a:latin typeface="Agency FB" panose="020B0503020202020204" charset="0"/>
                <a:ea typeface="+mj-ea"/>
                <a:cs typeface="Agency FB" panose="020B0503020202020204" charset="0"/>
              </a:endParaRPr>
            </a:p>
          </p:txBody>
        </p:sp>
      </p:gr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randombar(horizontal)">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5" name="图片 4" descr="资源-2beijing2"/>
          <p:cNvPicPr>
            <a:picLocks noChangeAspect="1"/>
          </p:cNvPicPr>
          <p:nvPr/>
        </p:nvPicPr>
        <p:blipFill>
          <a:blip r:embed="rId2"/>
          <a:srcRect t="9276" b="10790"/>
          <a:stretch>
            <a:fillRect/>
          </a:stretch>
        </p:blipFill>
        <p:spPr>
          <a:xfrm>
            <a:off x="387350" y="296545"/>
            <a:ext cx="11390630" cy="6162040"/>
          </a:xfrm>
          <a:prstGeom prst="rect">
            <a:avLst/>
          </a:prstGeom>
        </p:spPr>
      </p:pic>
      <p:pic>
        <p:nvPicPr>
          <p:cNvPr id="24" name="图片 23" descr="C:\Users\Administrator\Desktop\2222222.png2222222"/>
          <p:cNvPicPr>
            <a:picLocks noChangeAspect="1"/>
          </p:cNvPicPr>
          <p:nvPr/>
        </p:nvPicPr>
        <p:blipFill>
          <a:blip r:embed="rId3"/>
          <a:srcRect t="3201" b="731"/>
          <a:stretch>
            <a:fillRect/>
          </a:stretch>
        </p:blipFill>
        <p:spPr>
          <a:xfrm>
            <a:off x="86995" y="335280"/>
            <a:ext cx="11879580" cy="6939280"/>
          </a:xfrm>
          <a:prstGeom prst="rect">
            <a:avLst/>
          </a:prstGeom>
        </p:spPr>
      </p:pic>
      <p:sp>
        <p:nvSpPr>
          <p:cNvPr id="10" name="矩形 9"/>
          <p:cNvSpPr/>
          <p:nvPr/>
        </p:nvSpPr>
        <p:spPr>
          <a:xfrm>
            <a:off x="-1302385" y="-452120"/>
            <a:ext cx="14608810" cy="7906385"/>
          </a:xfrm>
          <a:prstGeom prst="rect">
            <a:avLst/>
          </a:prstGeom>
          <a:blipFill rotWithShape="1">
            <a:blip r:embed="rId4">
              <a:alphaModFix amt="52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文本框 12"/>
          <p:cNvSpPr txBox="1"/>
          <p:nvPr/>
        </p:nvSpPr>
        <p:spPr>
          <a:xfrm rot="16200000">
            <a:off x="-2343150" y="25069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
        <p:nvSpPr>
          <p:cNvPr id="15" name="文本框 14"/>
          <p:cNvSpPr txBox="1"/>
          <p:nvPr/>
        </p:nvSpPr>
        <p:spPr>
          <a:xfrm rot="5400000">
            <a:off x="9480550" y="4043680"/>
            <a:ext cx="5032375" cy="213995"/>
          </a:xfrm>
          <a:prstGeom prst="rect">
            <a:avLst/>
          </a:prstGeom>
          <a:noFill/>
        </p:spPr>
        <p:txBody>
          <a:bodyPr wrap="square" rtlCol="0">
            <a:spAutoFit/>
          </a:bodyPr>
          <a:p>
            <a:pPr algn="dist"/>
            <a:r>
              <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rPr>
              <a:t>TITLE FOR DREAMS</a:t>
            </a:r>
            <a:endParaRPr lang="en-US" altLang="zh-CN" sz="800">
              <a:gradFill>
                <a:gsLst>
                  <a:gs pos="0">
                    <a:srgbClr val="5D357F"/>
                  </a:gs>
                  <a:gs pos="100000">
                    <a:srgbClr val="48D4E0"/>
                  </a:gs>
                </a:gsLst>
                <a:lin ang="15540000" scaled="0"/>
              </a:gradFill>
              <a:latin typeface="Agency FB" panose="020B0503020202020204" charset="0"/>
              <a:ea typeface="+mj-ea"/>
              <a:cs typeface="Agency FB" panose="020B0503020202020204" charset="0"/>
            </a:endParaRPr>
          </a:p>
        </p:txBody>
      </p:sp>
      <p:sp>
        <p:nvSpPr>
          <p:cNvPr id="17" name="文本框 16"/>
          <p:cNvSpPr txBox="1"/>
          <p:nvPr/>
        </p:nvSpPr>
        <p:spPr>
          <a:xfrm>
            <a:off x="2317115" y="1168400"/>
            <a:ext cx="7696200" cy="3709035"/>
          </a:xfrm>
          <a:prstGeom prst="rect">
            <a:avLst/>
          </a:prstGeom>
          <a:noFill/>
        </p:spPr>
        <p:txBody>
          <a:bodyPr wrap="square" rtlCol="0">
            <a:spAutoFit/>
          </a:bodyPr>
          <a:p>
            <a:pPr>
              <a:lnSpc>
                <a:spcPct val="140000"/>
              </a:lnSpc>
            </a:pPr>
            <a:r>
              <a:rPr lang="en-US" altLang="zh-CN" sz="2400">
                <a:solidFill>
                  <a:schemeClr val="bg1"/>
                </a:solidFill>
                <a:sym typeface="+mn-ea"/>
              </a:rPr>
              <a:t>         </a:t>
            </a:r>
            <a:r>
              <a:rPr lang="zh-CN" altLang="en-US" sz="2400">
                <a:solidFill>
                  <a:schemeClr val="bg1"/>
                </a:solidFill>
                <a:sym typeface="+mn-ea"/>
              </a:rPr>
              <a:t>我们团队翻遍有关简历的所有网页，对其中未进行收费的项目进行收集汇总在了一个网页之中。</a:t>
            </a:r>
            <a:endParaRPr lang="zh-CN" altLang="en-US" sz="2400">
              <a:solidFill>
                <a:schemeClr val="bg1"/>
              </a:solidFill>
            </a:endParaRPr>
          </a:p>
          <a:p>
            <a:pPr>
              <a:lnSpc>
                <a:spcPct val="140000"/>
              </a:lnSpc>
            </a:pPr>
            <a:r>
              <a:rPr lang="zh-CN" altLang="en-US" sz="2400">
                <a:solidFill>
                  <a:schemeClr val="bg1"/>
                </a:solidFill>
                <a:sym typeface="+mn-ea"/>
              </a:rPr>
              <a:t> </a:t>
            </a:r>
            <a:r>
              <a:rPr lang="en-US" altLang="zh-CN" sz="2400">
                <a:solidFill>
                  <a:schemeClr val="bg1"/>
                </a:solidFill>
                <a:sym typeface="+mn-ea"/>
              </a:rPr>
              <a:t>        </a:t>
            </a:r>
            <a:r>
              <a:rPr lang="zh-CN" altLang="en-US" sz="2400">
                <a:solidFill>
                  <a:schemeClr val="bg1"/>
                </a:solidFill>
                <a:sym typeface="+mn-ea"/>
              </a:rPr>
              <a:t>在这里你可以看到不同类型，不同岗位，不同风格，不同主题的模板。</a:t>
            </a:r>
            <a:endParaRPr lang="zh-CN" altLang="en-US" sz="2400">
              <a:solidFill>
                <a:schemeClr val="bg1"/>
              </a:solidFill>
              <a:sym typeface="+mn-ea"/>
            </a:endParaRPr>
          </a:p>
          <a:p>
            <a:pPr>
              <a:lnSpc>
                <a:spcPct val="140000"/>
              </a:lnSpc>
            </a:pPr>
            <a:r>
              <a:rPr lang="zh-CN" altLang="en-US" sz="2400">
                <a:solidFill>
                  <a:schemeClr val="bg1"/>
                </a:solidFill>
                <a:sym typeface="+mn-ea"/>
              </a:rPr>
              <a:t> </a:t>
            </a:r>
            <a:r>
              <a:rPr lang="en-US" altLang="zh-CN" sz="2400">
                <a:solidFill>
                  <a:schemeClr val="bg1"/>
                </a:solidFill>
                <a:sym typeface="+mn-ea"/>
              </a:rPr>
              <a:t>        </a:t>
            </a:r>
            <a:r>
              <a:rPr lang="zh-CN" altLang="en-US" sz="2400">
                <a:solidFill>
                  <a:schemeClr val="bg1"/>
                </a:solidFill>
                <a:sym typeface="+mn-ea"/>
              </a:rPr>
              <a:t>我们设置了导航栏，根据不同需求进行了细致的分类，让你不再因为找不到想要的类型而苦恼。</a:t>
            </a:r>
            <a:endParaRPr lang="zh-CN" altLang="en-US" sz="2400">
              <a:solidFill>
                <a:schemeClr val="bg1"/>
              </a:solidFill>
            </a:endParaRPr>
          </a:p>
          <a:p>
            <a:pPr>
              <a:lnSpc>
                <a:spcPct val="140000"/>
              </a:lnSpc>
            </a:pPr>
            <a:endParaRPr lang="zh-CN" altLang="en-US" sz="2400">
              <a:solidFill>
                <a:schemeClr val="bg1">
                  <a:lumMod val="75000"/>
                </a:schemeClr>
              </a:solidFill>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4" presetClass="entr" presetSubtype="0" fill="hold" nodeType="clickEffect">
                                  <p:stCondLst>
                                    <p:cond delay="0"/>
                                  </p:stCondLst>
                                  <p:childTnLst>
                                    <p:set>
                                      <p:cBhvr>
                                        <p:cTn id="6" dur="1" fill="hold">
                                          <p:stCondLst>
                                            <p:cond delay="0"/>
                                          </p:stCondLst>
                                        </p:cTn>
                                        <p:tgtEl>
                                          <p:spTgt spid="17">
                                            <p:txEl>
                                              <p:pRg st="0" end="0"/>
                                            </p:txEl>
                                          </p:spTgt>
                                        </p:tgtEl>
                                        <p:attrNameLst>
                                          <p:attrName>style.visibility</p:attrName>
                                        </p:attrNameLst>
                                      </p:cBhvr>
                                      <p:to>
                                        <p:strVal val="visible"/>
                                      </p:to>
                                    </p:set>
                                    <p:anim to="" calcmode="lin" valueType="num">
                                      <p:cBhvr>
                                        <p:cTn id="7" dur="1" fill="hold"/>
                                        <p:tgtEl>
                                          <p:spTgt spid="17">
                                            <p:txEl>
                                              <p:pRg st="0" end="0"/>
                                            </p:txEl>
                                          </p:spTgt>
                                        </p:tgtEl>
                                      </p:cBhvr>
                                    </p:anim>
                                  </p:childTnLst>
                                </p:cTn>
                              </p:par>
                              <p:par>
                                <p:cTn id="8" presetID="24" presetClass="entr" presetSubtype="0" fill="hold" nodeType="withEffect">
                                  <p:stCondLst>
                                    <p:cond delay="0"/>
                                  </p:stCondLst>
                                  <p:childTnLst>
                                    <p:set>
                                      <p:cBhvr>
                                        <p:cTn id="9" dur="1" fill="hold">
                                          <p:stCondLst>
                                            <p:cond delay="0"/>
                                          </p:stCondLst>
                                        </p:cTn>
                                        <p:tgtEl>
                                          <p:spTgt spid="17">
                                            <p:txEl>
                                              <p:pRg st="1" end="1"/>
                                            </p:txEl>
                                          </p:spTgt>
                                        </p:tgtEl>
                                        <p:attrNameLst>
                                          <p:attrName>style.visibility</p:attrName>
                                        </p:attrNameLst>
                                      </p:cBhvr>
                                      <p:to>
                                        <p:strVal val="visible"/>
                                      </p:to>
                                    </p:set>
                                    <p:anim to="" calcmode="lin" valueType="num">
                                      <p:cBhvr>
                                        <p:cTn id="10" dur="1" fill="hold"/>
                                        <p:tgtEl>
                                          <p:spTgt spid="17">
                                            <p:txEl>
                                              <p:pRg st="1" end="1"/>
                                            </p:txEl>
                                          </p:spTgt>
                                        </p:tgtEl>
                                      </p:cBhvr>
                                    </p:anim>
                                  </p:childTnLst>
                                </p:cTn>
                              </p:par>
                              <p:par>
                                <p:cTn id="11" presetID="24" presetClass="entr" presetSubtype="0" fill="hold" nodeType="withEffect">
                                  <p:stCondLst>
                                    <p:cond delay="0"/>
                                  </p:stCondLst>
                                  <p:childTnLst>
                                    <p:set>
                                      <p:cBhvr>
                                        <p:cTn id="12" dur="1" fill="hold">
                                          <p:stCondLst>
                                            <p:cond delay="0"/>
                                          </p:stCondLst>
                                        </p:cTn>
                                        <p:tgtEl>
                                          <p:spTgt spid="17">
                                            <p:txEl>
                                              <p:pRg st="2" end="2"/>
                                            </p:txEl>
                                          </p:spTgt>
                                        </p:tgtEl>
                                        <p:attrNameLst>
                                          <p:attrName>style.visibility</p:attrName>
                                        </p:attrNameLst>
                                      </p:cBhvr>
                                      <p:to>
                                        <p:strVal val="visible"/>
                                      </p:to>
                                    </p:set>
                                    <p:anim to="" calcmode="lin" valueType="num">
                                      <p:cBhvr>
                                        <p:cTn id="13" dur="1" fill="hold"/>
                                        <p:tgtEl>
                                          <p:spTgt spid="17">
                                            <p:txEl>
                                              <p:pRg st="2" end="2"/>
                                            </p:txEl>
                                          </p:spTgt>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27" name="图片 26" descr="color element-09"/>
          <p:cNvPicPr>
            <a:picLocks noChangeAspect="1"/>
          </p:cNvPicPr>
          <p:nvPr/>
        </p:nvPicPr>
        <p:blipFill>
          <a:blip r:embed="rId2"/>
          <a:stretch>
            <a:fillRect/>
          </a:stretch>
        </p:blipFill>
        <p:spPr>
          <a:xfrm rot="5400000" flipH="1">
            <a:off x="10391775" y="2153920"/>
            <a:ext cx="1956435" cy="1722755"/>
          </a:xfrm>
          <a:prstGeom prst="rect">
            <a:avLst/>
          </a:prstGeom>
        </p:spPr>
      </p:pic>
      <p:pic>
        <p:nvPicPr>
          <p:cNvPr id="25" name="图片 24" descr="color element-09"/>
          <p:cNvPicPr>
            <a:picLocks noChangeAspect="1"/>
          </p:cNvPicPr>
          <p:nvPr/>
        </p:nvPicPr>
        <p:blipFill>
          <a:blip r:embed="rId2"/>
          <a:stretch>
            <a:fillRect/>
          </a:stretch>
        </p:blipFill>
        <p:spPr>
          <a:xfrm rot="16200000">
            <a:off x="-161925" y="2153920"/>
            <a:ext cx="1956435" cy="1722755"/>
          </a:xfrm>
          <a:prstGeom prst="rect">
            <a:avLst/>
          </a:prstGeom>
        </p:spPr>
      </p:pic>
      <p:pic>
        <p:nvPicPr>
          <p:cNvPr id="5" name="图片 4" descr="资源-2beijing2"/>
          <p:cNvPicPr>
            <a:picLocks noChangeAspect="1"/>
          </p:cNvPicPr>
          <p:nvPr/>
        </p:nvPicPr>
        <p:blipFill>
          <a:blip r:embed="rId1"/>
          <a:srcRect t="9276" b="10790"/>
          <a:stretch>
            <a:fillRect/>
          </a:stretch>
        </p:blipFill>
        <p:spPr>
          <a:xfrm flipH="1">
            <a:off x="387350" y="296545"/>
            <a:ext cx="11390630" cy="6162040"/>
          </a:xfrm>
          <a:prstGeom prst="rect">
            <a:avLst/>
          </a:prstGeom>
          <a:ln>
            <a:solidFill>
              <a:schemeClr val="bg1"/>
            </a:solidFill>
          </a:ln>
        </p:spPr>
      </p:pic>
      <p:pic>
        <p:nvPicPr>
          <p:cNvPr id="24" name="图片 23" descr="C:\Users\Administrator\Desktop\2222222.png2222222"/>
          <p:cNvPicPr>
            <a:picLocks noChangeAspect="1"/>
          </p:cNvPicPr>
          <p:nvPr/>
        </p:nvPicPr>
        <p:blipFill>
          <a:blip r:embed="rId3"/>
          <a:srcRect/>
          <a:stretch>
            <a:fillRect/>
          </a:stretch>
        </p:blipFill>
        <p:spPr>
          <a:xfrm>
            <a:off x="162560" y="335280"/>
            <a:ext cx="11867515" cy="6939280"/>
          </a:xfrm>
          <a:prstGeom prst="rect">
            <a:avLst/>
          </a:prstGeom>
        </p:spPr>
      </p:pic>
      <p:sp>
        <p:nvSpPr>
          <p:cNvPr id="12" name="矩形 11"/>
          <p:cNvSpPr/>
          <p:nvPr/>
        </p:nvSpPr>
        <p:spPr>
          <a:xfrm>
            <a:off x="-1330960" y="-1325245"/>
            <a:ext cx="14608810" cy="7906385"/>
          </a:xfrm>
          <a:prstGeom prst="rect">
            <a:avLst/>
          </a:prstGeom>
          <a:blipFill rotWithShape="1">
            <a:blip r:embed="rId4">
              <a:alphaModFix amt="52000"/>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13" name="图片 12" descr="111111111"/>
          <p:cNvPicPr>
            <a:picLocks noChangeAspect="1"/>
          </p:cNvPicPr>
          <p:nvPr/>
        </p:nvPicPr>
        <p:blipFill>
          <a:blip r:embed="rId5"/>
          <a:stretch>
            <a:fillRect/>
          </a:stretch>
        </p:blipFill>
        <p:spPr>
          <a:xfrm>
            <a:off x="4811395" y="4879975"/>
            <a:ext cx="2463165" cy="1384300"/>
          </a:xfrm>
          <a:prstGeom prst="rect">
            <a:avLst/>
          </a:prstGeom>
          <a:effectLst>
            <a:softEdge rad="469900"/>
          </a:effectLst>
        </p:spPr>
      </p:pic>
      <p:sp>
        <p:nvSpPr>
          <p:cNvPr id="14" name="文本框 13"/>
          <p:cNvSpPr txBox="1"/>
          <p:nvPr/>
        </p:nvSpPr>
        <p:spPr>
          <a:xfrm>
            <a:off x="2527935" y="777240"/>
            <a:ext cx="1164590" cy="5200650"/>
          </a:xfrm>
          <a:prstGeom prst="rect">
            <a:avLst/>
          </a:prstGeom>
          <a:noFill/>
        </p:spPr>
        <p:txBody>
          <a:bodyPr wrap="square" rtlCol="0">
            <a:spAutoFit/>
          </a:bodyPr>
          <a:p>
            <a:pPr algn="dist"/>
            <a:r>
              <a:rPr lang="zh-CN" altLang="zh-CN" sz="16600">
                <a:gradFill>
                  <a:gsLst>
                    <a:gs pos="0">
                      <a:srgbClr val="5D357F"/>
                    </a:gs>
                    <a:gs pos="100000">
                      <a:srgbClr val="D252A1"/>
                    </a:gs>
                  </a:gsLst>
                  <a:lin ang="15540000" scaled="0"/>
                </a:gradFill>
                <a:latin typeface="柳公权柳体" panose="02000000000000000000" charset="-122"/>
                <a:ea typeface="柳公权柳体" panose="02000000000000000000" charset="-122"/>
                <a:cs typeface="Agency FB" panose="020B0503020202020204" charset="0"/>
              </a:rPr>
              <a:t>现在</a:t>
            </a:r>
            <a:endParaRPr lang="zh-CN" altLang="zh-CN" sz="16600">
              <a:gradFill>
                <a:gsLst>
                  <a:gs pos="0">
                    <a:srgbClr val="5D357F"/>
                  </a:gs>
                  <a:gs pos="100000">
                    <a:srgbClr val="D252A1"/>
                  </a:gs>
                </a:gsLst>
                <a:lin ang="15540000" scaled="0"/>
              </a:gradFill>
              <a:latin typeface="柳公权柳体" panose="02000000000000000000" charset="-122"/>
              <a:ea typeface="柳公权柳体" panose="02000000000000000000" charset="-122"/>
              <a:cs typeface="Agency FB" panose="020B0503020202020204" charset="0"/>
            </a:endParaRPr>
          </a:p>
        </p:txBody>
      </p:sp>
      <p:sp>
        <p:nvSpPr>
          <p:cNvPr id="3" name="文本框 2"/>
          <p:cNvSpPr txBox="1"/>
          <p:nvPr/>
        </p:nvSpPr>
        <p:spPr>
          <a:xfrm>
            <a:off x="4892675" y="777240"/>
            <a:ext cx="2301240" cy="5200650"/>
          </a:xfrm>
          <a:prstGeom prst="rect">
            <a:avLst/>
          </a:prstGeom>
          <a:noFill/>
        </p:spPr>
        <p:txBody>
          <a:bodyPr wrap="square" rtlCol="0">
            <a:spAutoFit/>
          </a:bodyPr>
          <a:p>
            <a:pPr algn="dist"/>
            <a:r>
              <a:rPr lang="zh-CN" altLang="zh-CN" sz="16600">
                <a:gradFill>
                  <a:gsLst>
                    <a:gs pos="0">
                      <a:srgbClr val="5D357F"/>
                    </a:gs>
                    <a:gs pos="100000">
                      <a:srgbClr val="D252A1"/>
                    </a:gs>
                  </a:gsLst>
                  <a:lin ang="15540000" scaled="0"/>
                </a:gradFill>
                <a:latin typeface="柳公权柳体" panose="02000000000000000000" charset="-122"/>
                <a:ea typeface="柳公权柳体" panose="02000000000000000000" charset="-122"/>
                <a:cs typeface="Agency FB" panose="020B0503020202020204" charset="0"/>
              </a:rPr>
              <a:t>来了</a:t>
            </a:r>
            <a:endParaRPr lang="zh-CN" altLang="zh-CN" sz="16600">
              <a:gradFill>
                <a:gsLst>
                  <a:gs pos="0">
                    <a:srgbClr val="5D357F"/>
                  </a:gs>
                  <a:gs pos="100000">
                    <a:srgbClr val="D252A1"/>
                  </a:gs>
                </a:gsLst>
                <a:lin ang="15540000" scaled="0"/>
              </a:gradFill>
              <a:latin typeface="柳公权柳体" panose="02000000000000000000" charset="-122"/>
              <a:ea typeface="柳公权柳体" panose="02000000000000000000" charset="-122"/>
              <a:cs typeface="Agency FB" panose="020B0503020202020204" charset="0"/>
            </a:endParaRPr>
          </a:p>
        </p:txBody>
      </p:sp>
      <p:sp>
        <p:nvSpPr>
          <p:cNvPr id="2" name="文本框 1"/>
          <p:cNvSpPr txBox="1"/>
          <p:nvPr/>
        </p:nvSpPr>
        <p:spPr>
          <a:xfrm>
            <a:off x="7700645" y="828675"/>
            <a:ext cx="2301240" cy="5200650"/>
          </a:xfrm>
          <a:prstGeom prst="rect">
            <a:avLst/>
          </a:prstGeom>
          <a:noFill/>
        </p:spPr>
        <p:txBody>
          <a:bodyPr wrap="square" rtlCol="0">
            <a:spAutoFit/>
          </a:bodyPr>
          <a:p>
            <a:pPr algn="dist"/>
            <a:r>
              <a:rPr lang="zh-CN" altLang="zh-CN" sz="16600">
                <a:gradFill>
                  <a:gsLst>
                    <a:gs pos="0">
                      <a:srgbClr val="5D357F"/>
                    </a:gs>
                    <a:gs pos="100000">
                      <a:srgbClr val="D252A1"/>
                    </a:gs>
                  </a:gsLst>
                  <a:lin ang="15540000" scaled="0"/>
                </a:gradFill>
                <a:latin typeface="柳公权柳体" panose="02000000000000000000" charset="-122"/>
                <a:ea typeface="柳公权柳体" panose="02000000000000000000" charset="-122"/>
                <a:cs typeface="Agency FB" panose="020B0503020202020204" charset="0"/>
              </a:rPr>
              <a:t>展示</a:t>
            </a:r>
            <a:endParaRPr lang="zh-CN" altLang="zh-CN" sz="16600">
              <a:gradFill>
                <a:gsLst>
                  <a:gs pos="0">
                    <a:srgbClr val="5D357F"/>
                  </a:gs>
                  <a:gs pos="100000">
                    <a:srgbClr val="D252A1"/>
                  </a:gs>
                </a:gsLst>
                <a:lin ang="15540000" scaled="0"/>
              </a:gradFill>
              <a:latin typeface="柳公权柳体" panose="02000000000000000000" charset="-122"/>
              <a:ea typeface="柳公权柳体" panose="02000000000000000000" charset="-122"/>
              <a:cs typeface="Agency FB" panose="020B0503020202020204" charset="0"/>
            </a:endParaRPr>
          </a:p>
        </p:txBody>
      </p:sp>
    </p:spTree>
  </p:cSld>
  <p:clrMapOvr>
    <a:masterClrMapping/>
  </p:clrMapOvr>
  <p:transition>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4" presetClass="entr" presetSubtype="0"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to="" calcmode="lin" valueType="num">
                                      <p:cBhvr>
                                        <p:cTn id="7" dur="1" fill="hold"/>
                                        <p:tgtEl>
                                          <p:spTgt spid="14"/>
                                        </p:tgtEl>
                                      </p:cBhvr>
                                    </p:anim>
                                  </p:childTnLst>
                                </p:cTn>
                              </p:par>
                            </p:childTnLst>
                          </p:cTn>
                        </p:par>
                        <p:par>
                          <p:cTn id="8" fill="hold">
                            <p:stCondLst>
                              <p:cond delay="0"/>
                            </p:stCondLst>
                            <p:childTnLst>
                              <p:par>
                                <p:cTn id="9" presetID="24"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to="" calcmode="lin" valueType="num">
                                      <p:cBhvr>
                                        <p:cTn id="11" dur="1" fill="hold"/>
                                        <p:tgtEl>
                                          <p:spTgt spid="3"/>
                                        </p:tgtEl>
                                      </p:cBhvr>
                                    </p:anim>
                                  </p:childTnLst>
                                </p:cTn>
                              </p:par>
                            </p:childTnLst>
                          </p:cTn>
                        </p:par>
                        <p:par>
                          <p:cTn id="12" fill="hold">
                            <p:stCondLst>
                              <p:cond delay="0"/>
                            </p:stCondLst>
                            <p:childTnLst>
                              <p:par>
                                <p:cTn id="13" presetID="24"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 to="" calcmode="lin" valueType="num">
                                      <p:cBhvr>
                                        <p:cTn id="15" dur="1" fill="hold"/>
                                        <p:tgtEl>
                                          <p:spTgt spid="2"/>
                                        </p:tgtEl>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3" grpId="0"/>
      <p:bldP spid="2"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1563</Words>
  <Application>WPS 演示</Application>
  <PresentationFormat>宽屏</PresentationFormat>
  <Paragraphs>183</Paragraphs>
  <Slides>19</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19</vt:i4>
      </vt:variant>
    </vt:vector>
  </HeadingPairs>
  <TitlesOfParts>
    <vt:vector size="29" baseType="lpstr">
      <vt:lpstr>Arial</vt:lpstr>
      <vt:lpstr>宋体</vt:lpstr>
      <vt:lpstr>Wingdings</vt:lpstr>
      <vt:lpstr>Agency FB</vt:lpstr>
      <vt:lpstr>方正姚体</vt:lpstr>
      <vt:lpstr>柳公权柳体</vt:lpstr>
      <vt:lpstr>Calibri</vt:lpstr>
      <vt:lpstr>微软雅黑</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Administrator</dc:creator>
  <cp:lastModifiedBy>king</cp:lastModifiedBy>
  <cp:revision>76</cp:revision>
  <dcterms:created xsi:type="dcterms:W3CDTF">2019-05-03T14:48:00Z</dcterms:created>
  <dcterms:modified xsi:type="dcterms:W3CDTF">2021-06-28T11:33:05Z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2052-11.1.0.10578</vt:lpwstr>
  </property>
  <property fmtid="{D5CDD505-2E9C-101B-9397-08002B2CF9AE}" pid="3" name="KSOTemplateUUID">
    <vt:lpwstr>v1.0_mb_Q1+qCZ44h+7d2wQQSOadnQ==</vt:lpwstr>
  </property>
  <property fmtid="{D5CDD505-2E9C-101B-9397-08002B2CF9AE}" pid="4" name="ICV">
    <vt:lpwstr>057AD731546D4603A28172C8A9F3CA63</vt:lpwstr>
  </property>
</Properties>
</file>

<file path=docProps/thumbnail.jpeg>
</file>